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5"/>
  </p:notesMasterIdLst>
  <p:sldIdLst>
    <p:sldId id="256" r:id="rId6"/>
    <p:sldId id="3339" r:id="rId7"/>
    <p:sldId id="261" r:id="rId8"/>
    <p:sldId id="3346" r:id="rId9"/>
    <p:sldId id="3330" r:id="rId10"/>
    <p:sldId id="412" r:id="rId11"/>
    <p:sldId id="3355" r:id="rId12"/>
    <p:sldId id="3343" r:id="rId13"/>
    <p:sldId id="3359" r:id="rId14"/>
    <p:sldId id="3344" r:id="rId15"/>
    <p:sldId id="264" r:id="rId16"/>
    <p:sldId id="3335" r:id="rId17"/>
    <p:sldId id="3362" r:id="rId18"/>
    <p:sldId id="3361" r:id="rId19"/>
    <p:sldId id="3340" r:id="rId20"/>
    <p:sldId id="3350" r:id="rId21"/>
    <p:sldId id="3334" r:id="rId22"/>
    <p:sldId id="3351" r:id="rId23"/>
    <p:sldId id="3360" r:id="rId24"/>
    <p:sldId id="3356" r:id="rId25"/>
    <p:sldId id="3349" r:id="rId26"/>
    <p:sldId id="3348" r:id="rId27"/>
    <p:sldId id="3358" r:id="rId28"/>
    <p:sldId id="3354" r:id="rId29"/>
    <p:sldId id="3353" r:id="rId30"/>
    <p:sldId id="3347" r:id="rId31"/>
    <p:sldId id="3341" r:id="rId32"/>
    <p:sldId id="333" r:id="rId33"/>
    <p:sldId id="334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40C87-7979-409E-9EB4-4E04A84E7568}" v="50" dt="2024-09-16T15:50:52.581"/>
    <p1510:client id="{962FE246-093A-83D6-6B0B-1A82F94971D5}" v="55" dt="2024-09-16T10:58:01.9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raker, Amelia (NIH/NIA/ERP) [E]" userId="S::karrakeraw@nih.gov::fa223a51-1d83-4558-ba01-11c87f292b7c" providerId="AD" clId="Web-{962FE246-093A-83D6-6B0B-1A82F94971D5}"/>
    <pc:docChg chg="addSld modSld">
      <pc:chgData name="Karraker, Amelia (NIH/NIA/ERP) [E]" userId="S::karrakeraw@nih.gov::fa223a51-1d83-4558-ba01-11c87f292b7c" providerId="AD" clId="Web-{962FE246-093A-83D6-6B0B-1A82F94971D5}" dt="2024-09-16T10:58:01.943" v="52" actId="20577"/>
      <pc:docMkLst>
        <pc:docMk/>
      </pc:docMkLst>
      <pc:sldChg chg="modSp">
        <pc:chgData name="Karraker, Amelia (NIH/NIA/ERP) [E]" userId="S::karrakeraw@nih.gov::fa223a51-1d83-4558-ba01-11c87f292b7c" providerId="AD" clId="Web-{962FE246-093A-83D6-6B0B-1A82F94971D5}" dt="2024-09-16T10:50:53.041" v="7" actId="20577"/>
        <pc:sldMkLst>
          <pc:docMk/>
          <pc:sldMk cId="1719727734" sldId="3339"/>
        </pc:sldMkLst>
        <pc:spChg chg="mod">
          <ac:chgData name="Karraker, Amelia (NIH/NIA/ERP) [E]" userId="S::karrakeraw@nih.gov::fa223a51-1d83-4558-ba01-11c87f292b7c" providerId="AD" clId="Web-{962FE246-093A-83D6-6B0B-1A82F94971D5}" dt="2024-09-16T10:50:53.041" v="7" actId="20577"/>
          <ac:spMkLst>
            <pc:docMk/>
            <pc:sldMk cId="1719727734" sldId="3339"/>
            <ac:spMk id="3" creationId="{4E2A651F-9B13-A973-D86B-40DDCCD6F14C}"/>
          </ac:spMkLst>
        </pc:spChg>
      </pc:sldChg>
      <pc:sldChg chg="addSp delSp modSp">
        <pc:chgData name="Karraker, Amelia (NIH/NIA/ERP) [E]" userId="S::karrakeraw@nih.gov::fa223a51-1d83-4558-ba01-11c87f292b7c" providerId="AD" clId="Web-{962FE246-093A-83D6-6B0B-1A82F94971D5}" dt="2024-09-16T10:56:29.475" v="19" actId="1076"/>
        <pc:sldMkLst>
          <pc:docMk/>
          <pc:sldMk cId="1783900342" sldId="3354"/>
        </pc:sldMkLst>
        <pc:spChg chg="mod">
          <ac:chgData name="Karraker, Amelia (NIH/NIA/ERP) [E]" userId="S::karrakeraw@nih.gov::fa223a51-1d83-4558-ba01-11c87f292b7c" providerId="AD" clId="Web-{962FE246-093A-83D6-6B0B-1A82F94971D5}" dt="2024-09-16T10:56:25.022" v="18" actId="20577"/>
          <ac:spMkLst>
            <pc:docMk/>
            <pc:sldMk cId="1783900342" sldId="3354"/>
            <ac:spMk id="2" creationId="{B373687C-70FE-A7A7-51D5-5BFFDE8AB2A0}"/>
          </ac:spMkLst>
        </pc:spChg>
        <pc:spChg chg="mod">
          <ac:chgData name="Karraker, Amelia (NIH/NIA/ERP) [E]" userId="S::karrakeraw@nih.gov::fa223a51-1d83-4558-ba01-11c87f292b7c" providerId="AD" clId="Web-{962FE246-093A-83D6-6B0B-1A82F94971D5}" dt="2024-09-16T10:51:31.307" v="9" actId="20577"/>
          <ac:spMkLst>
            <pc:docMk/>
            <pc:sldMk cId="1783900342" sldId="3354"/>
            <ac:spMk id="3" creationId="{20358102-4F7F-5116-BD5D-6396C8BADFF8}"/>
          </ac:spMkLst>
        </pc:spChg>
        <pc:picChg chg="add mod">
          <ac:chgData name="Karraker, Amelia (NIH/NIA/ERP) [E]" userId="S::karrakeraw@nih.gov::fa223a51-1d83-4558-ba01-11c87f292b7c" providerId="AD" clId="Web-{962FE246-093A-83D6-6B0B-1A82F94971D5}" dt="2024-09-16T10:56:29.475" v="19" actId="1076"/>
          <ac:picMkLst>
            <pc:docMk/>
            <pc:sldMk cId="1783900342" sldId="3354"/>
            <ac:picMk id="4" creationId="{30BA68D8-F316-E10B-30E0-6F671ACD2751}"/>
          </ac:picMkLst>
        </pc:picChg>
        <pc:picChg chg="del">
          <ac:chgData name="Karraker, Amelia (NIH/NIA/ERP) [E]" userId="S::karrakeraw@nih.gov::fa223a51-1d83-4558-ba01-11c87f292b7c" providerId="AD" clId="Web-{962FE246-093A-83D6-6B0B-1A82F94971D5}" dt="2024-09-16T10:56:08.913" v="13"/>
          <ac:picMkLst>
            <pc:docMk/>
            <pc:sldMk cId="1783900342" sldId="3354"/>
            <ac:picMk id="5" creationId="{43FF3800-8005-3D61-0CC8-DDE6204427DD}"/>
          </ac:picMkLst>
        </pc:picChg>
      </pc:sldChg>
      <pc:sldChg chg="new">
        <pc:chgData name="Karraker, Amelia (NIH/NIA/ERP) [E]" userId="S::karrakeraw@nih.gov::fa223a51-1d83-4558-ba01-11c87f292b7c" providerId="AD" clId="Web-{962FE246-093A-83D6-6B0B-1A82F94971D5}" dt="2024-09-16T10:56:37.475" v="20"/>
        <pc:sldMkLst>
          <pc:docMk/>
          <pc:sldMk cId="1889782909" sldId="3357"/>
        </pc:sldMkLst>
      </pc:sldChg>
      <pc:sldChg chg="modSp new">
        <pc:chgData name="Karraker, Amelia (NIH/NIA/ERP) [E]" userId="S::karrakeraw@nih.gov::fa223a51-1d83-4558-ba01-11c87f292b7c" providerId="AD" clId="Web-{962FE246-093A-83D6-6B0B-1A82F94971D5}" dt="2024-09-16T10:58:01.943" v="52" actId="20577"/>
        <pc:sldMkLst>
          <pc:docMk/>
          <pc:sldMk cId="892728485" sldId="3358"/>
        </pc:sldMkLst>
        <pc:spChg chg="mod">
          <ac:chgData name="Karraker, Amelia (NIH/NIA/ERP) [E]" userId="S::karrakeraw@nih.gov::fa223a51-1d83-4558-ba01-11c87f292b7c" providerId="AD" clId="Web-{962FE246-093A-83D6-6B0B-1A82F94971D5}" dt="2024-09-16T10:57:09.912" v="24" actId="20577"/>
          <ac:spMkLst>
            <pc:docMk/>
            <pc:sldMk cId="892728485" sldId="3358"/>
            <ac:spMk id="2" creationId="{877219F6-EAFB-DF97-4C20-D1F86DE3A4A3}"/>
          </ac:spMkLst>
        </pc:spChg>
        <pc:spChg chg="mod">
          <ac:chgData name="Karraker, Amelia (NIH/NIA/ERP) [E]" userId="S::karrakeraw@nih.gov::fa223a51-1d83-4558-ba01-11c87f292b7c" providerId="AD" clId="Web-{962FE246-093A-83D6-6B0B-1A82F94971D5}" dt="2024-09-16T10:58:01.943" v="52" actId="20577"/>
          <ac:spMkLst>
            <pc:docMk/>
            <pc:sldMk cId="892728485" sldId="3358"/>
            <ac:spMk id="3" creationId="{1E309C6D-E268-3B16-93A0-D64A22A6EF94}"/>
          </ac:spMkLst>
        </pc:spChg>
      </pc:sldChg>
    </pc:docChg>
  </pc:docChgLst>
  <pc:docChgLst>
    <pc:chgData name="Karraker, Amelia (NIH/NIA/ERP) [E]" userId="fa223a51-1d83-4558-ba01-11c87f292b7c" providerId="ADAL" clId="{9209A53C-A101-4AD3-A51B-75F9B9E48681}"/>
    <pc:docChg chg="undo redo custSel addSld delSld modSld sldOrd">
      <pc:chgData name="Karraker, Amelia (NIH/NIA/ERP) [E]" userId="fa223a51-1d83-4558-ba01-11c87f292b7c" providerId="ADAL" clId="{9209A53C-A101-4AD3-A51B-75F9B9E48681}" dt="2023-10-25T19:44:14.557" v="2327" actId="115"/>
      <pc:docMkLst>
        <pc:docMk/>
      </pc:docMkLst>
      <pc:sldChg chg="modSp mod">
        <pc:chgData name="Karraker, Amelia (NIH/NIA/ERP) [E]" userId="fa223a51-1d83-4558-ba01-11c87f292b7c" providerId="ADAL" clId="{9209A53C-A101-4AD3-A51B-75F9B9E48681}" dt="2023-10-25T14:23:14.844" v="892" actId="115"/>
        <pc:sldMkLst>
          <pc:docMk/>
          <pc:sldMk cId="2265390396" sldId="256"/>
        </pc:sldMkLst>
        <pc:spChg chg="mod">
          <ac:chgData name="Karraker, Amelia (NIH/NIA/ERP) [E]" userId="fa223a51-1d83-4558-ba01-11c87f292b7c" providerId="ADAL" clId="{9209A53C-A101-4AD3-A51B-75F9B9E48681}" dt="2023-10-25T14:23:14.844" v="892" actId="115"/>
          <ac:spMkLst>
            <pc:docMk/>
            <pc:sldMk cId="2265390396" sldId="256"/>
            <ac:spMk id="2" creationId="{5107A821-21FD-C335-F3C7-00EB868BF6BB}"/>
          </ac:spMkLst>
        </pc:spChg>
      </pc:sldChg>
      <pc:sldChg chg="addSp delSp del mod">
        <pc:chgData name="Karraker, Amelia (NIH/NIA/ERP) [E]" userId="fa223a51-1d83-4558-ba01-11c87f292b7c" providerId="ADAL" clId="{9209A53C-A101-4AD3-A51B-75F9B9E48681}" dt="2023-10-25T14:38:23.954" v="1101" actId="47"/>
        <pc:sldMkLst>
          <pc:docMk/>
          <pc:sldMk cId="2168302585" sldId="257"/>
        </pc:sldMkLst>
        <pc:spChg chg="add del">
          <ac:chgData name="Karraker, Amelia (NIH/NIA/ERP) [E]" userId="fa223a51-1d83-4558-ba01-11c87f292b7c" providerId="ADAL" clId="{9209A53C-A101-4AD3-A51B-75F9B9E48681}" dt="2023-10-25T14:37:33.636" v="1091" actId="22"/>
          <ac:spMkLst>
            <pc:docMk/>
            <pc:sldMk cId="2168302585" sldId="257"/>
            <ac:spMk id="5" creationId="{0887F3C4-3C4C-AE97-5592-D4998C660D3F}"/>
          </ac:spMkLst>
        </pc:spChg>
      </pc:sldChg>
      <pc:sldChg chg="addSp modSp mod">
        <pc:chgData name="Karraker, Amelia (NIH/NIA/ERP) [E]" userId="fa223a51-1d83-4558-ba01-11c87f292b7c" providerId="ADAL" clId="{9209A53C-A101-4AD3-A51B-75F9B9E48681}" dt="2023-10-25T15:48:41.655" v="2120" actId="1076"/>
        <pc:sldMkLst>
          <pc:docMk/>
          <pc:sldMk cId="253159585" sldId="258"/>
        </pc:sldMkLst>
        <pc:picChg chg="add mod">
          <ac:chgData name="Karraker, Amelia (NIH/NIA/ERP) [E]" userId="fa223a51-1d83-4558-ba01-11c87f292b7c" providerId="ADAL" clId="{9209A53C-A101-4AD3-A51B-75F9B9E48681}" dt="2023-10-25T15:48:41.655" v="2120" actId="1076"/>
          <ac:picMkLst>
            <pc:docMk/>
            <pc:sldMk cId="253159585" sldId="258"/>
            <ac:picMk id="4" creationId="{D54B2F35-387E-3D28-60A3-8EA65DE52E1A}"/>
          </ac:picMkLst>
        </pc:picChg>
      </pc:sldChg>
      <pc:sldChg chg="addSp delSp modSp mod ord">
        <pc:chgData name="Karraker, Amelia (NIH/NIA/ERP) [E]" userId="fa223a51-1d83-4558-ba01-11c87f292b7c" providerId="ADAL" clId="{9209A53C-A101-4AD3-A51B-75F9B9E48681}" dt="2023-10-25T14:10:30.134" v="876" actId="1076"/>
        <pc:sldMkLst>
          <pc:docMk/>
          <pc:sldMk cId="4211297020" sldId="259"/>
        </pc:sldMkLst>
        <pc:spChg chg="mod">
          <ac:chgData name="Karraker, Amelia (NIH/NIA/ERP) [E]" userId="fa223a51-1d83-4558-ba01-11c87f292b7c" providerId="ADAL" clId="{9209A53C-A101-4AD3-A51B-75F9B9E48681}" dt="2023-10-25T14:08:40.934" v="796" actId="1076"/>
          <ac:spMkLst>
            <pc:docMk/>
            <pc:sldMk cId="4211297020" sldId="259"/>
            <ac:spMk id="2" creationId="{1A4C5956-9F54-CC2D-FB1F-92709A71C17F}"/>
          </ac:spMkLst>
        </pc:spChg>
        <pc:spChg chg="del">
          <ac:chgData name="Karraker, Amelia (NIH/NIA/ERP) [E]" userId="fa223a51-1d83-4558-ba01-11c87f292b7c" providerId="ADAL" clId="{9209A53C-A101-4AD3-A51B-75F9B9E48681}" dt="2023-10-25T13:33:34.966" v="2" actId="22"/>
          <ac:spMkLst>
            <pc:docMk/>
            <pc:sldMk cId="4211297020" sldId="259"/>
            <ac:spMk id="3" creationId="{93980F9B-2A1A-EF14-B227-FC2E3812B660}"/>
          </ac:spMkLst>
        </pc:spChg>
        <pc:spChg chg="add mod">
          <ac:chgData name="Karraker, Amelia (NIH/NIA/ERP) [E]" userId="fa223a51-1d83-4558-ba01-11c87f292b7c" providerId="ADAL" clId="{9209A53C-A101-4AD3-A51B-75F9B9E48681}" dt="2023-10-25T13:41:32.140" v="171" actId="1076"/>
          <ac:spMkLst>
            <pc:docMk/>
            <pc:sldMk cId="4211297020" sldId="259"/>
            <ac:spMk id="8" creationId="{999E4AB5-ED35-52FA-5A2D-1F8A07B1FE24}"/>
          </ac:spMkLst>
        </pc:spChg>
        <pc:spChg chg="add mod">
          <ac:chgData name="Karraker, Amelia (NIH/NIA/ERP) [E]" userId="fa223a51-1d83-4558-ba01-11c87f292b7c" providerId="ADAL" clId="{9209A53C-A101-4AD3-A51B-75F9B9E48681}" dt="2023-10-25T14:07:39.641" v="791" actId="1076"/>
          <ac:spMkLst>
            <pc:docMk/>
            <pc:sldMk cId="4211297020" sldId="259"/>
            <ac:spMk id="9" creationId="{87CC0F5F-0731-C18E-6D04-73BE90218B4F}"/>
          </ac:spMkLst>
        </pc:spChg>
        <pc:spChg chg="add mod">
          <ac:chgData name="Karraker, Amelia (NIH/NIA/ERP) [E]" userId="fa223a51-1d83-4558-ba01-11c87f292b7c" providerId="ADAL" clId="{9209A53C-A101-4AD3-A51B-75F9B9E48681}" dt="2023-10-25T14:10:21.726" v="872" actId="1076"/>
          <ac:spMkLst>
            <pc:docMk/>
            <pc:sldMk cId="4211297020" sldId="259"/>
            <ac:spMk id="12" creationId="{B761D5DF-6608-B745-E029-A276E02B8E77}"/>
          </ac:spMkLst>
        </pc:spChg>
        <pc:spChg chg="add mod">
          <ac:chgData name="Karraker, Amelia (NIH/NIA/ERP) [E]" userId="fa223a51-1d83-4558-ba01-11c87f292b7c" providerId="ADAL" clId="{9209A53C-A101-4AD3-A51B-75F9B9E48681}" dt="2023-10-25T14:08:10.759" v="795" actId="1076"/>
          <ac:spMkLst>
            <pc:docMk/>
            <pc:sldMk cId="4211297020" sldId="259"/>
            <ac:spMk id="14" creationId="{A6F31716-1BDE-E434-7C9E-1B396CA41BDF}"/>
          </ac:spMkLst>
        </pc:spChg>
        <pc:spChg chg="add mod">
          <ac:chgData name="Karraker, Amelia (NIH/NIA/ERP) [E]" userId="fa223a51-1d83-4558-ba01-11c87f292b7c" providerId="ADAL" clId="{9209A53C-A101-4AD3-A51B-75F9B9E48681}" dt="2023-10-25T14:10:28.061" v="875" actId="1076"/>
          <ac:spMkLst>
            <pc:docMk/>
            <pc:sldMk cId="4211297020" sldId="259"/>
            <ac:spMk id="17" creationId="{5BF84D9F-A0CB-A412-517F-A908010D884D}"/>
          </ac:spMkLst>
        </pc:spChg>
        <pc:picChg chg="add mod ord">
          <ac:chgData name="Karraker, Amelia (NIH/NIA/ERP) [E]" userId="fa223a51-1d83-4558-ba01-11c87f292b7c" providerId="ADAL" clId="{9209A53C-A101-4AD3-A51B-75F9B9E48681}" dt="2023-10-25T14:06:13.867" v="785" actId="1076"/>
          <ac:picMkLst>
            <pc:docMk/>
            <pc:sldMk cId="4211297020" sldId="259"/>
            <ac:picMk id="5" creationId="{D9C542CC-E235-D335-A1E6-5BE7E4793251}"/>
          </ac:picMkLst>
        </pc:picChg>
        <pc:picChg chg="add mod">
          <ac:chgData name="Karraker, Amelia (NIH/NIA/ERP) [E]" userId="fa223a51-1d83-4558-ba01-11c87f292b7c" providerId="ADAL" clId="{9209A53C-A101-4AD3-A51B-75F9B9E48681}" dt="2023-10-25T13:39:33.699" v="147" actId="14100"/>
          <ac:picMkLst>
            <pc:docMk/>
            <pc:sldMk cId="4211297020" sldId="259"/>
            <ac:picMk id="7" creationId="{D9F3C590-64A1-C2D8-6D01-3DC6510AD406}"/>
          </ac:picMkLst>
        </pc:picChg>
        <pc:picChg chg="add mod">
          <ac:chgData name="Karraker, Amelia (NIH/NIA/ERP) [E]" userId="fa223a51-1d83-4558-ba01-11c87f292b7c" providerId="ADAL" clId="{9209A53C-A101-4AD3-A51B-75F9B9E48681}" dt="2023-10-25T14:07:58.518" v="792" actId="1076"/>
          <ac:picMkLst>
            <pc:docMk/>
            <pc:sldMk cId="4211297020" sldId="259"/>
            <ac:picMk id="11" creationId="{9089ABE0-2259-8D39-5634-23B27266199E}"/>
          </ac:picMkLst>
        </pc:picChg>
        <pc:picChg chg="add mod">
          <ac:chgData name="Karraker, Amelia (NIH/NIA/ERP) [E]" userId="fa223a51-1d83-4558-ba01-11c87f292b7c" providerId="ADAL" clId="{9209A53C-A101-4AD3-A51B-75F9B9E48681}" dt="2023-10-25T14:08:05.422" v="794" actId="1076"/>
          <ac:picMkLst>
            <pc:docMk/>
            <pc:sldMk cId="4211297020" sldId="259"/>
            <ac:picMk id="13" creationId="{FD0741DB-744D-F265-DEA3-607DCA1F2452}"/>
          </ac:picMkLst>
        </pc:picChg>
        <pc:picChg chg="add mod">
          <ac:chgData name="Karraker, Amelia (NIH/NIA/ERP) [E]" userId="fa223a51-1d83-4558-ba01-11c87f292b7c" providerId="ADAL" clId="{9209A53C-A101-4AD3-A51B-75F9B9E48681}" dt="2023-10-25T14:10:30.134" v="876" actId="1076"/>
          <ac:picMkLst>
            <pc:docMk/>
            <pc:sldMk cId="4211297020" sldId="259"/>
            <ac:picMk id="16" creationId="{EB6D9D8F-8192-526E-0096-7A83D89B98D3}"/>
          </ac:picMkLst>
        </pc:picChg>
      </pc:sldChg>
      <pc:sldChg chg="addSp delSp modSp mod">
        <pc:chgData name="Karraker, Amelia (NIH/NIA/ERP) [E]" userId="fa223a51-1d83-4558-ba01-11c87f292b7c" providerId="ADAL" clId="{9209A53C-A101-4AD3-A51B-75F9B9E48681}" dt="2023-10-25T13:51:57.548" v="650" actId="21"/>
        <pc:sldMkLst>
          <pc:docMk/>
          <pc:sldMk cId="1254319645" sldId="260"/>
        </pc:sldMkLst>
        <pc:spChg chg="add mod">
          <ac:chgData name="Karraker, Amelia (NIH/NIA/ERP) [E]" userId="fa223a51-1d83-4558-ba01-11c87f292b7c" providerId="ADAL" clId="{9209A53C-A101-4AD3-A51B-75F9B9E48681}" dt="2023-10-25T13:34:31.312" v="7" actId="208"/>
          <ac:spMkLst>
            <pc:docMk/>
            <pc:sldMk cId="1254319645" sldId="260"/>
            <ac:spMk id="4" creationId="{2CE24B92-22EF-286E-DC4E-A1EE7767D079}"/>
          </ac:spMkLst>
        </pc:spChg>
        <pc:picChg chg="del mod">
          <ac:chgData name="Karraker, Amelia (NIH/NIA/ERP) [E]" userId="fa223a51-1d83-4558-ba01-11c87f292b7c" providerId="ADAL" clId="{9209A53C-A101-4AD3-A51B-75F9B9E48681}" dt="2023-10-25T13:51:57.548" v="650" actId="21"/>
          <ac:picMkLst>
            <pc:docMk/>
            <pc:sldMk cId="1254319645" sldId="260"/>
            <ac:picMk id="9" creationId="{1A8ED8D3-8989-3C1A-4015-7E56C8DD0C02}"/>
          </ac:picMkLst>
        </pc:picChg>
      </pc:sldChg>
      <pc:sldChg chg="modSp mod ord">
        <pc:chgData name="Karraker, Amelia (NIH/NIA/ERP) [E]" userId="fa223a51-1d83-4558-ba01-11c87f292b7c" providerId="ADAL" clId="{9209A53C-A101-4AD3-A51B-75F9B9E48681}" dt="2023-10-25T15:40:05.487" v="1900" actId="20577"/>
        <pc:sldMkLst>
          <pc:docMk/>
          <pc:sldMk cId="3242801219" sldId="261"/>
        </pc:sldMkLst>
        <pc:spChg chg="mod">
          <ac:chgData name="Karraker, Amelia (NIH/NIA/ERP) [E]" userId="fa223a51-1d83-4558-ba01-11c87f292b7c" providerId="ADAL" clId="{9209A53C-A101-4AD3-A51B-75F9B9E48681}" dt="2023-10-25T15:40:05.487" v="1900" actId="20577"/>
          <ac:spMkLst>
            <pc:docMk/>
            <pc:sldMk cId="3242801219" sldId="261"/>
            <ac:spMk id="3" creationId="{788DDC94-7551-4AD1-9DFF-E081E7C64555}"/>
          </ac:spMkLst>
        </pc:spChg>
      </pc:sldChg>
      <pc:sldChg chg="addSp delSp modSp add mod setBg delDesignElem">
        <pc:chgData name="Karraker, Amelia (NIH/NIA/ERP) [E]" userId="fa223a51-1d83-4558-ba01-11c87f292b7c" providerId="ADAL" clId="{9209A53C-A101-4AD3-A51B-75F9B9E48681}" dt="2023-10-25T17:29:12.045" v="2296" actId="20577"/>
        <pc:sldMkLst>
          <pc:docMk/>
          <pc:sldMk cId="2166126691" sldId="333"/>
        </pc:sldMkLst>
        <pc:spChg chg="del">
          <ac:chgData name="Karraker, Amelia (NIH/NIA/ERP) [E]" userId="fa223a51-1d83-4558-ba01-11c87f292b7c" providerId="ADAL" clId="{9209A53C-A101-4AD3-A51B-75F9B9E48681}" dt="2023-10-25T17:28:05.308" v="2201" actId="21"/>
          <ac:spMkLst>
            <pc:docMk/>
            <pc:sldMk cId="2166126691" sldId="333"/>
            <ac:spMk id="2" creationId="{EEFC636D-56C8-4F13-87F8-EFED30C703D9}"/>
          </ac:spMkLst>
        </pc:spChg>
        <pc:spChg chg="add mod">
          <ac:chgData name="Karraker, Amelia (NIH/NIA/ERP) [E]" userId="fa223a51-1d83-4558-ba01-11c87f292b7c" providerId="ADAL" clId="{9209A53C-A101-4AD3-A51B-75F9B9E48681}" dt="2023-10-25T17:29:12.045" v="2296" actId="20577"/>
          <ac:spMkLst>
            <pc:docMk/>
            <pc:sldMk cId="2166126691" sldId="333"/>
            <ac:spMk id="3" creationId="{8CC834B0-0F8E-7F59-E62A-168221E38A3D}"/>
          </ac:spMkLst>
        </pc:spChg>
        <pc:spChg chg="add mod">
          <ac:chgData name="Karraker, Amelia (NIH/NIA/ERP) [E]" userId="fa223a51-1d83-4558-ba01-11c87f292b7c" providerId="ADAL" clId="{9209A53C-A101-4AD3-A51B-75F9B9E48681}" dt="2023-10-25T17:28:31.956" v="2222" actId="20577"/>
          <ac:spMkLst>
            <pc:docMk/>
            <pc:sldMk cId="2166126691" sldId="333"/>
            <ac:spMk id="7" creationId="{B98C2A46-959B-80BC-27CF-672D3DF2184A}"/>
          </ac:spMkLst>
        </pc:spChg>
        <pc:spChg chg="del">
          <ac:chgData name="Karraker, Amelia (NIH/NIA/ERP) [E]" userId="fa223a51-1d83-4558-ba01-11c87f292b7c" providerId="ADAL" clId="{9209A53C-A101-4AD3-A51B-75F9B9E48681}" dt="2023-10-25T14:57:01.876" v="1620"/>
          <ac:spMkLst>
            <pc:docMk/>
            <pc:sldMk cId="2166126691" sldId="333"/>
            <ac:spMk id="10" creationId="{F5493CFF-E43B-4B10-ACE1-C8A1246629EA}"/>
          </ac:spMkLst>
        </pc:spChg>
        <pc:picChg chg="mod">
          <ac:chgData name="Karraker, Amelia (NIH/NIA/ERP) [E]" userId="fa223a51-1d83-4558-ba01-11c87f292b7c" providerId="ADAL" clId="{9209A53C-A101-4AD3-A51B-75F9B9E48681}" dt="2023-10-25T17:28:25.941" v="2205" actId="1076"/>
          <ac:picMkLst>
            <pc:docMk/>
            <pc:sldMk cId="2166126691" sldId="333"/>
            <ac:picMk id="4" creationId="{4E563EF8-3783-4046-8D5F-4F09432E9E22}"/>
          </ac:picMkLst>
        </pc:picChg>
        <pc:picChg chg="mod">
          <ac:chgData name="Karraker, Amelia (NIH/NIA/ERP) [E]" userId="fa223a51-1d83-4558-ba01-11c87f292b7c" providerId="ADAL" clId="{9209A53C-A101-4AD3-A51B-75F9B9E48681}" dt="2023-10-25T17:26:04.840" v="2121" actId="1076"/>
          <ac:picMkLst>
            <pc:docMk/>
            <pc:sldMk cId="2166126691" sldId="333"/>
            <ac:picMk id="8" creationId="{253E7D5A-2FC4-4D3B-8C26-BAC449B3C92F}"/>
          </ac:picMkLst>
        </pc:picChg>
      </pc:sldChg>
      <pc:sldChg chg="addSp modSp mod setBg delDesignElem">
        <pc:chgData name="Karraker, Amelia (NIH/NIA/ERP) [E]" userId="fa223a51-1d83-4558-ba01-11c87f292b7c" providerId="ADAL" clId="{9209A53C-A101-4AD3-A51B-75F9B9E48681}" dt="2023-10-25T19:44:14.557" v="2327" actId="115"/>
        <pc:sldMkLst>
          <pc:docMk/>
          <pc:sldMk cId="2869076525" sldId="412"/>
        </pc:sldMkLst>
        <pc:spChg chg="mod">
          <ac:chgData name="Karraker, Amelia (NIH/NIA/ERP) [E]" userId="fa223a51-1d83-4558-ba01-11c87f292b7c" providerId="ADAL" clId="{9209A53C-A101-4AD3-A51B-75F9B9E48681}" dt="2023-10-25T15:40:51.354" v="1937" actId="1076"/>
          <ac:spMkLst>
            <pc:docMk/>
            <pc:sldMk cId="2869076525" sldId="412"/>
            <ac:spMk id="2" creationId="{F81CC901-4C1C-4332-B1B7-B13FA0E2355C}"/>
          </ac:spMkLst>
        </pc:spChg>
        <pc:spChg chg="mod">
          <ac:chgData name="Karraker, Amelia (NIH/NIA/ERP) [E]" userId="fa223a51-1d83-4558-ba01-11c87f292b7c" providerId="ADAL" clId="{9209A53C-A101-4AD3-A51B-75F9B9E48681}" dt="2023-10-25T19:44:14.557" v="2327" actId="115"/>
          <ac:spMkLst>
            <pc:docMk/>
            <pc:sldMk cId="2869076525" sldId="412"/>
            <ac:spMk id="3" creationId="{69879EA5-5C93-47CE-AAF0-E0508FC2CFDE}"/>
          </ac:spMkLst>
        </pc:spChg>
        <pc:spChg chg="add">
          <ac:chgData name="Karraker, Amelia (NIH/NIA/ERP) [E]" userId="fa223a51-1d83-4558-ba01-11c87f292b7c" providerId="ADAL" clId="{9209A53C-A101-4AD3-A51B-75F9B9E48681}" dt="2023-10-25T14:21:50.053" v="881" actId="26606"/>
          <ac:spMkLst>
            <pc:docMk/>
            <pc:sldMk cId="2869076525" sldId="412"/>
            <ac:spMk id="9" creationId="{3ECBE1F1-D69B-4AFA-ABD5-8E41720EF6DE}"/>
          </ac:spMkLst>
        </pc:spChg>
        <pc:spChg chg="add">
          <ac:chgData name="Karraker, Amelia (NIH/NIA/ERP) [E]" userId="fa223a51-1d83-4558-ba01-11c87f292b7c" providerId="ADAL" clId="{9209A53C-A101-4AD3-A51B-75F9B9E48681}" dt="2023-10-25T14:21:50.053" v="881" actId="26606"/>
          <ac:spMkLst>
            <pc:docMk/>
            <pc:sldMk cId="2869076525" sldId="412"/>
            <ac:spMk id="11" creationId="{603A6265-E10C-4B85-9C20-E75FCAF9CC63}"/>
          </ac:spMkLst>
        </pc:spChg>
        <pc:picChg chg="mod">
          <ac:chgData name="Karraker, Amelia (NIH/NIA/ERP) [E]" userId="fa223a51-1d83-4558-ba01-11c87f292b7c" providerId="ADAL" clId="{9209A53C-A101-4AD3-A51B-75F9B9E48681}" dt="2023-10-25T14:21:50.053" v="881" actId="26606"/>
          <ac:picMkLst>
            <pc:docMk/>
            <pc:sldMk cId="2869076525" sldId="412"/>
            <ac:picMk id="4" creationId="{F65A9C80-BB6E-4917-AE05-AC8144E2C6A1}"/>
          </ac:picMkLst>
        </pc:picChg>
        <pc:picChg chg="add mod">
          <ac:chgData name="Karraker, Amelia (NIH/NIA/ERP) [E]" userId="fa223a51-1d83-4558-ba01-11c87f292b7c" providerId="ADAL" clId="{9209A53C-A101-4AD3-A51B-75F9B9E48681}" dt="2023-10-25T15:40:54.410" v="1939" actId="14100"/>
          <ac:picMkLst>
            <pc:docMk/>
            <pc:sldMk cId="2869076525" sldId="412"/>
            <ac:picMk id="5" creationId="{06E4B8A9-727E-06B2-B5E2-1FAE8FFAE587}"/>
          </ac:picMkLst>
        </pc:picChg>
      </pc:sldChg>
      <pc:sldChg chg="del">
        <pc:chgData name="Karraker, Amelia (NIH/NIA/ERP) [E]" userId="fa223a51-1d83-4558-ba01-11c87f292b7c" providerId="ADAL" clId="{9209A53C-A101-4AD3-A51B-75F9B9E48681}" dt="2023-10-25T14:38:19.293" v="1099" actId="47"/>
        <pc:sldMkLst>
          <pc:docMk/>
          <pc:sldMk cId="2072777287" sldId="643"/>
        </pc:sldMkLst>
      </pc:sldChg>
      <pc:sldChg chg="del">
        <pc:chgData name="Karraker, Amelia (NIH/NIA/ERP) [E]" userId="fa223a51-1d83-4558-ba01-11c87f292b7c" providerId="ADAL" clId="{9209A53C-A101-4AD3-A51B-75F9B9E48681}" dt="2023-10-25T14:38:21.714" v="1100" actId="47"/>
        <pc:sldMkLst>
          <pc:docMk/>
          <pc:sldMk cId="810343506" sldId="644"/>
        </pc:sldMkLst>
      </pc:sldChg>
      <pc:sldChg chg="addSp delSp modSp new mod">
        <pc:chgData name="Karraker, Amelia (NIH/NIA/ERP) [E]" userId="fa223a51-1d83-4558-ba01-11c87f292b7c" providerId="ADAL" clId="{9209A53C-A101-4AD3-A51B-75F9B9E48681}" dt="2023-10-25T14:18:10.554" v="878"/>
        <pc:sldMkLst>
          <pc:docMk/>
          <pc:sldMk cId="508889469" sldId="645"/>
        </pc:sldMkLst>
        <pc:spChg chg="mod">
          <ac:chgData name="Karraker, Amelia (NIH/NIA/ERP) [E]" userId="fa223a51-1d83-4558-ba01-11c87f292b7c" providerId="ADAL" clId="{9209A53C-A101-4AD3-A51B-75F9B9E48681}" dt="2023-10-25T13:52:30.591" v="696" actId="20577"/>
          <ac:spMkLst>
            <pc:docMk/>
            <pc:sldMk cId="508889469" sldId="645"/>
            <ac:spMk id="2" creationId="{4D57D7D1-EDA7-90C9-9C9C-E658FD7F2710}"/>
          </ac:spMkLst>
        </pc:spChg>
        <pc:spChg chg="mod">
          <ac:chgData name="Karraker, Amelia (NIH/NIA/ERP) [E]" userId="fa223a51-1d83-4558-ba01-11c87f292b7c" providerId="ADAL" clId="{9209A53C-A101-4AD3-A51B-75F9B9E48681}" dt="2023-10-25T13:52:34.605" v="701" actId="20577"/>
          <ac:spMkLst>
            <pc:docMk/>
            <pc:sldMk cId="508889469" sldId="645"/>
            <ac:spMk id="3" creationId="{E1BEDA82-2BF0-39A3-BC00-6F7905865D23}"/>
          </ac:spMkLst>
        </pc:spChg>
        <pc:picChg chg="add del mod">
          <ac:chgData name="Karraker, Amelia (NIH/NIA/ERP) [E]" userId="fa223a51-1d83-4558-ba01-11c87f292b7c" providerId="ADAL" clId="{9209A53C-A101-4AD3-A51B-75F9B9E48681}" dt="2023-10-25T14:18:10.554" v="878"/>
          <ac:picMkLst>
            <pc:docMk/>
            <pc:sldMk cId="508889469" sldId="645"/>
            <ac:picMk id="4" creationId="{9E4EAB77-52BB-A471-3459-C928BA09FEE2}"/>
          </ac:picMkLst>
        </pc:picChg>
      </pc:sldChg>
      <pc:sldChg chg="new del">
        <pc:chgData name="Karraker, Amelia (NIH/NIA/ERP) [E]" userId="fa223a51-1d83-4558-ba01-11c87f292b7c" providerId="ADAL" clId="{9209A53C-A101-4AD3-A51B-75F9B9E48681}" dt="2023-10-25T14:38:59.082" v="1104" actId="47"/>
        <pc:sldMkLst>
          <pc:docMk/>
          <pc:sldMk cId="1662312876" sldId="646"/>
        </pc:sldMkLst>
      </pc:sldChg>
      <pc:sldChg chg="modSp mod ord delDesignElem">
        <pc:chgData name="Karraker, Amelia (NIH/NIA/ERP) [E]" userId="fa223a51-1d83-4558-ba01-11c87f292b7c" providerId="ADAL" clId="{9209A53C-A101-4AD3-A51B-75F9B9E48681}" dt="2023-10-25T14:37:49.945" v="1095"/>
        <pc:sldMkLst>
          <pc:docMk/>
          <pc:sldMk cId="527200862" sldId="3334"/>
        </pc:sldMkLst>
        <pc:spChg chg="mod">
          <ac:chgData name="Karraker, Amelia (NIH/NIA/ERP) [E]" userId="fa223a51-1d83-4558-ba01-11c87f292b7c" providerId="ADAL" clId="{9209A53C-A101-4AD3-A51B-75F9B9E48681}" dt="2023-10-25T14:37:44.326" v="1093" actId="20577"/>
          <ac:spMkLst>
            <pc:docMk/>
            <pc:sldMk cId="527200862" sldId="3334"/>
            <ac:spMk id="2" creationId="{A10F28D5-0528-4932-B6FF-82942DCB7562}"/>
          </ac:spMkLst>
        </pc:spChg>
      </pc:sldChg>
      <pc:sldChg chg="ord delDesignElem">
        <pc:chgData name="Karraker, Amelia (NIH/NIA/ERP) [E]" userId="fa223a51-1d83-4558-ba01-11c87f292b7c" providerId="ADAL" clId="{9209A53C-A101-4AD3-A51B-75F9B9E48681}" dt="2023-10-25T14:38:05.338" v="1097"/>
        <pc:sldMkLst>
          <pc:docMk/>
          <pc:sldMk cId="1140103874" sldId="3335"/>
        </pc:sldMkLst>
      </pc:sldChg>
      <pc:sldChg chg="add del ord delDesignElem">
        <pc:chgData name="Karraker, Amelia (NIH/NIA/ERP) [E]" userId="fa223a51-1d83-4558-ba01-11c87f292b7c" providerId="ADAL" clId="{9209A53C-A101-4AD3-A51B-75F9B9E48681}" dt="2023-10-25T14:40:19.098" v="1144" actId="47"/>
        <pc:sldMkLst>
          <pc:docMk/>
          <pc:sldMk cId="3990219870" sldId="3336"/>
        </pc:sldMkLst>
      </pc:sldChg>
      <pc:sldChg chg="addSp modSp add del ord">
        <pc:chgData name="Karraker, Amelia (NIH/NIA/ERP) [E]" userId="fa223a51-1d83-4558-ba01-11c87f292b7c" providerId="ADAL" clId="{9209A53C-A101-4AD3-A51B-75F9B9E48681}" dt="2023-10-25T18:51:05.884" v="2297"/>
        <pc:sldMkLst>
          <pc:docMk/>
          <pc:sldMk cId="944242642" sldId="3337"/>
        </pc:sldMkLst>
        <pc:picChg chg="add mod">
          <ac:chgData name="Karraker, Amelia (NIH/NIA/ERP) [E]" userId="fa223a51-1d83-4558-ba01-11c87f292b7c" providerId="ADAL" clId="{9209A53C-A101-4AD3-A51B-75F9B9E48681}" dt="2023-10-25T18:51:05.884" v="2297"/>
          <ac:picMkLst>
            <pc:docMk/>
            <pc:sldMk cId="944242642" sldId="3337"/>
            <ac:picMk id="4" creationId="{65E23EA8-979B-4F81-CA8A-02FE8F0FD63F}"/>
          </ac:picMkLst>
        </pc:picChg>
      </pc:sldChg>
      <pc:sldChg chg="new del">
        <pc:chgData name="Karraker, Amelia (NIH/NIA/ERP) [E]" userId="fa223a51-1d83-4558-ba01-11c87f292b7c" providerId="ADAL" clId="{9209A53C-A101-4AD3-A51B-75F9B9E48681}" dt="2023-10-25T14:38:11.235" v="1098" actId="47"/>
        <pc:sldMkLst>
          <pc:docMk/>
          <pc:sldMk cId="1426885641" sldId="3338"/>
        </pc:sldMkLst>
      </pc:sldChg>
      <pc:sldChg chg="addSp modSp new mod">
        <pc:chgData name="Karraker, Amelia (NIH/NIA/ERP) [E]" userId="fa223a51-1d83-4558-ba01-11c87f292b7c" providerId="ADAL" clId="{9209A53C-A101-4AD3-A51B-75F9B9E48681}" dt="2023-10-25T18:52:39.759" v="2325" actId="20577"/>
        <pc:sldMkLst>
          <pc:docMk/>
          <pc:sldMk cId="1719727734" sldId="3339"/>
        </pc:sldMkLst>
        <pc:spChg chg="mod">
          <ac:chgData name="Karraker, Amelia (NIH/NIA/ERP) [E]" userId="fa223a51-1d83-4558-ba01-11c87f292b7c" providerId="ADAL" clId="{9209A53C-A101-4AD3-A51B-75F9B9E48681}" dt="2023-10-25T15:40:14.097" v="1913" actId="20577"/>
          <ac:spMkLst>
            <pc:docMk/>
            <pc:sldMk cId="1719727734" sldId="3339"/>
            <ac:spMk id="2" creationId="{1A4555CD-2F78-9DED-6D7A-A3C51BE08F8F}"/>
          </ac:spMkLst>
        </pc:spChg>
        <pc:spChg chg="mod">
          <ac:chgData name="Karraker, Amelia (NIH/NIA/ERP) [E]" userId="fa223a51-1d83-4558-ba01-11c87f292b7c" providerId="ADAL" clId="{9209A53C-A101-4AD3-A51B-75F9B9E48681}" dt="2023-10-25T18:52:39.759" v="2325" actId="20577"/>
          <ac:spMkLst>
            <pc:docMk/>
            <pc:sldMk cId="1719727734" sldId="3339"/>
            <ac:spMk id="3" creationId="{4E2A651F-9B13-A973-D86B-40DDCCD6F14C}"/>
          </ac:spMkLst>
        </pc:spChg>
        <pc:picChg chg="add mod">
          <ac:chgData name="Karraker, Amelia (NIH/NIA/ERP) [E]" userId="fa223a51-1d83-4558-ba01-11c87f292b7c" providerId="ADAL" clId="{9209A53C-A101-4AD3-A51B-75F9B9E48681}" dt="2023-10-25T15:00:34.005" v="1874" actId="1076"/>
          <ac:picMkLst>
            <pc:docMk/>
            <pc:sldMk cId="1719727734" sldId="3339"/>
            <ac:picMk id="5" creationId="{0001C046-44C8-6D7A-AC34-0727CF30320D}"/>
          </ac:picMkLst>
        </pc:picChg>
      </pc:sldChg>
      <pc:sldChg chg="addSp delSp modSp new mod">
        <pc:chgData name="Karraker, Amelia (NIH/NIA/ERP) [E]" userId="fa223a51-1d83-4558-ba01-11c87f292b7c" providerId="ADAL" clId="{9209A53C-A101-4AD3-A51B-75F9B9E48681}" dt="2023-10-25T14:59:39.581" v="1871" actId="20577"/>
        <pc:sldMkLst>
          <pc:docMk/>
          <pc:sldMk cId="1948249616" sldId="3340"/>
        </pc:sldMkLst>
        <pc:spChg chg="mod">
          <ac:chgData name="Karraker, Amelia (NIH/NIA/ERP) [E]" userId="fa223a51-1d83-4558-ba01-11c87f292b7c" providerId="ADAL" clId="{9209A53C-A101-4AD3-A51B-75F9B9E48681}" dt="2023-10-25T14:56:55.698" v="1617" actId="20577"/>
          <ac:spMkLst>
            <pc:docMk/>
            <pc:sldMk cId="1948249616" sldId="3340"/>
            <ac:spMk id="2" creationId="{1765D083-F222-7640-23CA-FD9CAF26A884}"/>
          </ac:spMkLst>
        </pc:spChg>
        <pc:spChg chg="add del">
          <ac:chgData name="Karraker, Amelia (NIH/NIA/ERP) [E]" userId="fa223a51-1d83-4558-ba01-11c87f292b7c" providerId="ADAL" clId="{9209A53C-A101-4AD3-A51B-75F9B9E48681}" dt="2023-10-25T14:47:27.787" v="1147" actId="22"/>
          <ac:spMkLst>
            <pc:docMk/>
            <pc:sldMk cId="1948249616" sldId="3340"/>
            <ac:spMk id="3" creationId="{09FE475C-E077-5721-8908-02BA1810DA35}"/>
          </ac:spMkLst>
        </pc:spChg>
        <pc:spChg chg="add del mod">
          <ac:chgData name="Karraker, Amelia (NIH/NIA/ERP) [E]" userId="fa223a51-1d83-4558-ba01-11c87f292b7c" providerId="ADAL" clId="{9209A53C-A101-4AD3-A51B-75F9B9E48681}" dt="2023-10-25T14:56:05.498" v="1581" actId="478"/>
          <ac:spMkLst>
            <pc:docMk/>
            <pc:sldMk cId="1948249616" sldId="3340"/>
            <ac:spMk id="9" creationId="{6BB881D4-77F1-EF2A-4354-84D782C89963}"/>
          </ac:spMkLst>
        </pc:spChg>
        <pc:spChg chg="add del mod">
          <ac:chgData name="Karraker, Amelia (NIH/NIA/ERP) [E]" userId="fa223a51-1d83-4558-ba01-11c87f292b7c" providerId="ADAL" clId="{9209A53C-A101-4AD3-A51B-75F9B9E48681}" dt="2023-10-25T14:56:04.146" v="1580" actId="478"/>
          <ac:spMkLst>
            <pc:docMk/>
            <pc:sldMk cId="1948249616" sldId="3340"/>
            <ac:spMk id="10" creationId="{FE408397-1A92-9D9E-42D5-3B87E59DF8E7}"/>
          </ac:spMkLst>
        </pc:spChg>
        <pc:spChg chg="add mod">
          <ac:chgData name="Karraker, Amelia (NIH/NIA/ERP) [E]" userId="fa223a51-1d83-4558-ba01-11c87f292b7c" providerId="ADAL" clId="{9209A53C-A101-4AD3-A51B-75F9B9E48681}" dt="2023-10-25T14:59:39.581" v="1871" actId="20577"/>
          <ac:spMkLst>
            <pc:docMk/>
            <pc:sldMk cId="1948249616" sldId="3340"/>
            <ac:spMk id="11" creationId="{07206C6E-B586-3AEB-7D3C-12E45F64AA6D}"/>
          </ac:spMkLst>
        </pc:spChg>
        <pc:picChg chg="add del mod ord">
          <ac:chgData name="Karraker, Amelia (NIH/NIA/ERP) [E]" userId="fa223a51-1d83-4558-ba01-11c87f292b7c" providerId="ADAL" clId="{9209A53C-A101-4AD3-A51B-75F9B9E48681}" dt="2023-10-25T14:47:02.647" v="1146" actId="22"/>
          <ac:picMkLst>
            <pc:docMk/>
            <pc:sldMk cId="1948249616" sldId="3340"/>
            <ac:picMk id="5" creationId="{E1D0D5CF-635A-64AE-B003-E58B23FC98F5}"/>
          </ac:picMkLst>
        </pc:picChg>
        <pc:picChg chg="add mod ord">
          <ac:chgData name="Karraker, Amelia (NIH/NIA/ERP) [E]" userId="fa223a51-1d83-4558-ba01-11c87f292b7c" providerId="ADAL" clId="{9209A53C-A101-4AD3-A51B-75F9B9E48681}" dt="2023-10-25T14:49:45.758" v="1237" actId="1076"/>
          <ac:picMkLst>
            <pc:docMk/>
            <pc:sldMk cId="1948249616" sldId="3340"/>
            <ac:picMk id="7" creationId="{E1A4A8D1-FDE8-8383-E9B7-862921E62ABF}"/>
          </ac:picMkLst>
        </pc:picChg>
      </pc:sldChg>
      <pc:sldChg chg="modSp new mod ord">
        <pc:chgData name="Karraker, Amelia (NIH/NIA/ERP) [E]" userId="fa223a51-1d83-4558-ba01-11c87f292b7c" providerId="ADAL" clId="{9209A53C-A101-4AD3-A51B-75F9B9E48681}" dt="2023-10-25T17:27:20.468" v="2198" actId="20577"/>
        <pc:sldMkLst>
          <pc:docMk/>
          <pc:sldMk cId="3465132906" sldId="3341"/>
        </pc:sldMkLst>
        <pc:spChg chg="mod">
          <ac:chgData name="Karraker, Amelia (NIH/NIA/ERP) [E]" userId="fa223a51-1d83-4558-ba01-11c87f292b7c" providerId="ADAL" clId="{9209A53C-A101-4AD3-A51B-75F9B9E48681}" dt="2023-10-25T17:27:05.133" v="2148" actId="113"/>
          <ac:spMkLst>
            <pc:docMk/>
            <pc:sldMk cId="3465132906" sldId="3341"/>
            <ac:spMk id="2" creationId="{117ADB60-5B76-2224-1010-593D16996910}"/>
          </ac:spMkLst>
        </pc:spChg>
        <pc:spChg chg="mod">
          <ac:chgData name="Karraker, Amelia (NIH/NIA/ERP) [E]" userId="fa223a51-1d83-4558-ba01-11c87f292b7c" providerId="ADAL" clId="{9209A53C-A101-4AD3-A51B-75F9B9E48681}" dt="2023-10-25T17:27:20.468" v="2198" actId="20577"/>
          <ac:spMkLst>
            <pc:docMk/>
            <pc:sldMk cId="3465132906" sldId="3341"/>
            <ac:spMk id="3" creationId="{512D147D-4599-015A-69AD-2819F7B2128E}"/>
          </ac:spMkLst>
        </pc:spChg>
      </pc:sldChg>
      <pc:sldChg chg="new del">
        <pc:chgData name="Karraker, Amelia (NIH/NIA/ERP) [E]" userId="fa223a51-1d83-4558-ba01-11c87f292b7c" providerId="ADAL" clId="{9209A53C-A101-4AD3-A51B-75F9B9E48681}" dt="2023-10-25T14:57:11.987" v="1621" actId="47"/>
        <pc:sldMkLst>
          <pc:docMk/>
          <pc:sldMk cId="156025006" sldId="3342"/>
        </pc:sldMkLst>
      </pc:sldChg>
      <pc:sldChg chg="addSp delSp modSp new mod">
        <pc:chgData name="Karraker, Amelia (NIH/NIA/ERP) [E]" userId="fa223a51-1d83-4558-ba01-11c87f292b7c" providerId="ADAL" clId="{9209A53C-A101-4AD3-A51B-75F9B9E48681}" dt="2023-10-25T18:51:58.059" v="2300" actId="1076"/>
        <pc:sldMkLst>
          <pc:docMk/>
          <pc:sldMk cId="3049458782" sldId="3342"/>
        </pc:sldMkLst>
        <pc:spChg chg="mod">
          <ac:chgData name="Karraker, Amelia (NIH/NIA/ERP) [E]" userId="fa223a51-1d83-4558-ba01-11c87f292b7c" providerId="ADAL" clId="{9209A53C-A101-4AD3-A51B-75F9B9E48681}" dt="2023-10-25T15:46:53.680" v="2117" actId="20577"/>
          <ac:spMkLst>
            <pc:docMk/>
            <pc:sldMk cId="3049458782" sldId="3342"/>
            <ac:spMk id="2" creationId="{A6107C04-C714-E79D-76F9-1FEA97D5B61D}"/>
          </ac:spMkLst>
        </pc:spChg>
        <pc:spChg chg="mod">
          <ac:chgData name="Karraker, Amelia (NIH/NIA/ERP) [E]" userId="fa223a51-1d83-4558-ba01-11c87f292b7c" providerId="ADAL" clId="{9209A53C-A101-4AD3-A51B-75F9B9E48681}" dt="2023-10-25T15:44:34.248" v="2108" actId="20577"/>
          <ac:spMkLst>
            <pc:docMk/>
            <pc:sldMk cId="3049458782" sldId="3342"/>
            <ac:spMk id="3" creationId="{55A6A48A-D1A2-F1C4-A8DE-B3E1CC60B06A}"/>
          </ac:spMkLst>
        </pc:spChg>
        <pc:spChg chg="add del">
          <ac:chgData name="Karraker, Amelia (NIH/NIA/ERP) [E]" userId="fa223a51-1d83-4558-ba01-11c87f292b7c" providerId="ADAL" clId="{9209A53C-A101-4AD3-A51B-75F9B9E48681}" dt="2023-10-25T15:46:49.996" v="2110" actId="478"/>
          <ac:spMkLst>
            <pc:docMk/>
            <pc:sldMk cId="3049458782" sldId="3342"/>
            <ac:spMk id="5" creationId="{D74F1F3E-F7CD-4975-5D09-A5A67DFC5BCC}"/>
          </ac:spMkLst>
        </pc:spChg>
        <pc:picChg chg="add mod">
          <ac:chgData name="Karraker, Amelia (NIH/NIA/ERP) [E]" userId="fa223a51-1d83-4558-ba01-11c87f292b7c" providerId="ADAL" clId="{9209A53C-A101-4AD3-A51B-75F9B9E48681}" dt="2023-10-25T18:51:58.059" v="2300" actId="1076"/>
          <ac:picMkLst>
            <pc:docMk/>
            <pc:sldMk cId="3049458782" sldId="3342"/>
            <ac:picMk id="1026" creationId="{85275D1A-DA82-70ED-9D73-C2BBB8D1FE4B}"/>
          </ac:picMkLst>
        </pc:picChg>
      </pc:sldChg>
    </pc:docChg>
  </pc:docChgLst>
  <pc:docChgLst>
    <pc:chgData name="Karraker, Amelia (NIH/NIA/ERP) [E]" userId="S::karrakeraw@nih.gov::fa223a51-1d83-4558-ba01-11c87f292b7c" providerId="AD" clId="Web-{EF788A08-2FDE-7626-5BB7-1367C9D57BD3}"/>
    <pc:docChg chg="addSld delSld">
      <pc:chgData name="Karraker, Amelia (NIH/NIA/ERP) [E]" userId="S::karrakeraw@nih.gov::fa223a51-1d83-4558-ba01-11c87f292b7c" providerId="AD" clId="Web-{EF788A08-2FDE-7626-5BB7-1367C9D57BD3}" dt="2024-07-05T15:19:23.485" v="4"/>
      <pc:docMkLst>
        <pc:docMk/>
      </pc:docMkLst>
      <pc:sldChg chg="del">
        <pc:chgData name="Karraker, Amelia (NIH/NIA/ERP) [E]" userId="S::karrakeraw@nih.gov::fa223a51-1d83-4558-ba01-11c87f292b7c" providerId="AD" clId="Web-{EF788A08-2FDE-7626-5BB7-1367C9D57BD3}" dt="2024-07-05T15:18:53.673" v="0"/>
        <pc:sldMkLst>
          <pc:docMk/>
          <pc:sldMk cId="253159585" sldId="258"/>
        </pc:sldMkLst>
      </pc:sldChg>
      <pc:sldChg chg="del">
        <pc:chgData name="Karraker, Amelia (NIH/NIA/ERP) [E]" userId="S::karrakeraw@nih.gov::fa223a51-1d83-4558-ba01-11c87f292b7c" providerId="AD" clId="Web-{EF788A08-2FDE-7626-5BB7-1367C9D57BD3}" dt="2024-07-05T15:18:55.548" v="2"/>
        <pc:sldMkLst>
          <pc:docMk/>
          <pc:sldMk cId="4211297020" sldId="259"/>
        </pc:sldMkLst>
      </pc:sldChg>
      <pc:sldChg chg="del">
        <pc:chgData name="Karraker, Amelia (NIH/NIA/ERP) [E]" userId="S::karrakeraw@nih.gov::fa223a51-1d83-4558-ba01-11c87f292b7c" providerId="AD" clId="Web-{EF788A08-2FDE-7626-5BB7-1367C9D57BD3}" dt="2024-07-05T15:18:54.282" v="1"/>
        <pc:sldMkLst>
          <pc:docMk/>
          <pc:sldMk cId="1254319645" sldId="260"/>
        </pc:sldMkLst>
      </pc:sldChg>
      <pc:sldChg chg="del">
        <pc:chgData name="Karraker, Amelia (NIH/NIA/ERP) [E]" userId="S::karrakeraw@nih.gov::fa223a51-1d83-4558-ba01-11c87f292b7c" providerId="AD" clId="Web-{EF788A08-2FDE-7626-5BB7-1367C9D57BD3}" dt="2024-07-05T15:18:56.235" v="3"/>
        <pc:sldMkLst>
          <pc:docMk/>
          <pc:sldMk cId="508889469" sldId="645"/>
        </pc:sldMkLst>
      </pc:sldChg>
      <pc:sldChg chg="add">
        <pc:chgData name="Karraker, Amelia (NIH/NIA/ERP) [E]" userId="S::karrakeraw@nih.gov::fa223a51-1d83-4558-ba01-11c87f292b7c" providerId="AD" clId="Web-{EF788A08-2FDE-7626-5BB7-1367C9D57BD3}" dt="2024-07-05T15:19:23.485" v="4"/>
        <pc:sldMkLst>
          <pc:docMk/>
          <pc:sldMk cId="1413050120" sldId="3343"/>
        </pc:sldMkLst>
      </pc:sldChg>
    </pc:docChg>
  </pc:docChgLst>
  <pc:docChgLst>
    <pc:chgData name="Karraker, Amelia (NIH/NIA/ERP) [E]" userId="S::karrakeraw@nih.gov::fa223a51-1d83-4558-ba01-11c87f292b7c" providerId="AD" clId="Web-{2BE231EC-AE80-D475-A444-6FA9D2B5682E}"/>
    <pc:docChg chg="addSld delSld modSld sldOrd">
      <pc:chgData name="Karraker, Amelia (NIH/NIA/ERP) [E]" userId="S::karrakeraw@nih.gov::fa223a51-1d83-4558-ba01-11c87f292b7c" providerId="AD" clId="Web-{2BE231EC-AE80-D475-A444-6FA9D2B5682E}" dt="2024-07-05T16:00:29.707" v="174"/>
      <pc:docMkLst>
        <pc:docMk/>
      </pc:docMkLst>
      <pc:sldChg chg="modSp">
        <pc:chgData name="Karraker, Amelia (NIH/NIA/ERP) [E]" userId="S::karrakeraw@nih.gov::fa223a51-1d83-4558-ba01-11c87f292b7c" providerId="AD" clId="Web-{2BE231EC-AE80-D475-A444-6FA9D2B5682E}" dt="2024-07-05T15:21:36.347" v="6" actId="20577"/>
        <pc:sldMkLst>
          <pc:docMk/>
          <pc:sldMk cId="2265390396" sldId="256"/>
        </pc:sldMkLst>
        <pc:spChg chg="mod">
          <ac:chgData name="Karraker, Amelia (NIH/NIA/ERP) [E]" userId="S::karrakeraw@nih.gov::fa223a51-1d83-4558-ba01-11c87f292b7c" providerId="AD" clId="Web-{2BE231EC-AE80-D475-A444-6FA9D2B5682E}" dt="2024-07-05T15:21:36.347" v="6" actId="20577"/>
          <ac:spMkLst>
            <pc:docMk/>
            <pc:sldMk cId="2265390396" sldId="256"/>
            <ac:spMk id="3" creationId="{E98B6F5F-6198-D79C-1D4F-390CA3A5DC57}"/>
          </ac:spMkLst>
        </pc:spChg>
      </pc:sldChg>
      <pc:sldChg chg="delSp modSp">
        <pc:chgData name="Karraker, Amelia (NIH/NIA/ERP) [E]" userId="S::karrakeraw@nih.gov::fa223a51-1d83-4558-ba01-11c87f292b7c" providerId="AD" clId="Web-{2BE231EC-AE80-D475-A444-6FA9D2B5682E}" dt="2024-07-05T15:52:57.957" v="147"/>
        <pc:sldMkLst>
          <pc:docMk/>
          <pc:sldMk cId="2869076525" sldId="412"/>
        </pc:sldMkLst>
        <pc:spChg chg="mod">
          <ac:chgData name="Karraker, Amelia (NIH/NIA/ERP) [E]" userId="S::karrakeraw@nih.gov::fa223a51-1d83-4558-ba01-11c87f292b7c" providerId="AD" clId="Web-{2BE231EC-AE80-D475-A444-6FA9D2B5682E}" dt="2024-07-05T15:51:33.973" v="102" actId="20577"/>
          <ac:spMkLst>
            <pc:docMk/>
            <pc:sldMk cId="2869076525" sldId="412"/>
            <ac:spMk id="2" creationId="{F81CC901-4C1C-4332-B1B7-B13FA0E2355C}"/>
          </ac:spMkLst>
        </pc:spChg>
        <pc:spChg chg="mod">
          <ac:chgData name="Karraker, Amelia (NIH/NIA/ERP) [E]" userId="S::karrakeraw@nih.gov::fa223a51-1d83-4558-ba01-11c87f292b7c" providerId="AD" clId="Web-{2BE231EC-AE80-D475-A444-6FA9D2B5682E}" dt="2024-07-05T15:52:53.582" v="146" actId="20577"/>
          <ac:spMkLst>
            <pc:docMk/>
            <pc:sldMk cId="2869076525" sldId="412"/>
            <ac:spMk id="3" creationId="{69879EA5-5C93-47CE-AAF0-E0508FC2CFDE}"/>
          </ac:spMkLst>
        </pc:spChg>
        <pc:picChg chg="del">
          <ac:chgData name="Karraker, Amelia (NIH/NIA/ERP) [E]" userId="S::karrakeraw@nih.gov::fa223a51-1d83-4558-ba01-11c87f292b7c" providerId="AD" clId="Web-{2BE231EC-AE80-D475-A444-6FA9D2B5682E}" dt="2024-07-05T15:52:57.957" v="147"/>
          <ac:picMkLst>
            <pc:docMk/>
            <pc:sldMk cId="2869076525" sldId="412"/>
            <ac:picMk id="5" creationId="{06E4B8A9-727E-06B2-B5E2-1FAE8FFAE587}"/>
          </ac:picMkLst>
        </pc:picChg>
      </pc:sldChg>
      <pc:sldChg chg="ord">
        <pc:chgData name="Karraker, Amelia (NIH/NIA/ERP) [E]" userId="S::karrakeraw@nih.gov::fa223a51-1d83-4558-ba01-11c87f292b7c" providerId="AD" clId="Web-{2BE231EC-AE80-D475-A444-6FA9D2B5682E}" dt="2024-07-05T15:55:06.582" v="156"/>
        <pc:sldMkLst>
          <pc:docMk/>
          <pc:sldMk cId="527200862" sldId="3334"/>
        </pc:sldMkLst>
      </pc:sldChg>
      <pc:sldChg chg="del">
        <pc:chgData name="Karraker, Amelia (NIH/NIA/ERP) [E]" userId="S::karrakeraw@nih.gov::fa223a51-1d83-4558-ba01-11c87f292b7c" providerId="AD" clId="Web-{2BE231EC-AE80-D475-A444-6FA9D2B5682E}" dt="2024-07-05T16:00:29.707" v="174"/>
        <pc:sldMkLst>
          <pc:docMk/>
          <pc:sldMk cId="944242642" sldId="3337"/>
        </pc:sldMkLst>
      </pc:sldChg>
      <pc:sldChg chg="modSp">
        <pc:chgData name="Karraker, Amelia (NIH/NIA/ERP) [E]" userId="S::karrakeraw@nih.gov::fa223a51-1d83-4558-ba01-11c87f292b7c" providerId="AD" clId="Web-{2BE231EC-AE80-D475-A444-6FA9D2B5682E}" dt="2024-07-05T15:49:32.535" v="92" actId="20577"/>
        <pc:sldMkLst>
          <pc:docMk/>
          <pc:sldMk cId="1719727734" sldId="3339"/>
        </pc:sldMkLst>
        <pc:spChg chg="mod">
          <ac:chgData name="Karraker, Amelia (NIH/NIA/ERP) [E]" userId="S::karrakeraw@nih.gov::fa223a51-1d83-4558-ba01-11c87f292b7c" providerId="AD" clId="Web-{2BE231EC-AE80-D475-A444-6FA9D2B5682E}" dt="2024-07-05T15:49:32.535" v="92" actId="20577"/>
          <ac:spMkLst>
            <pc:docMk/>
            <pc:sldMk cId="1719727734" sldId="3339"/>
            <ac:spMk id="3" creationId="{4E2A651F-9B13-A973-D86B-40DDCCD6F14C}"/>
          </ac:spMkLst>
        </pc:spChg>
      </pc:sldChg>
      <pc:sldChg chg="add">
        <pc:chgData name="Karraker, Amelia (NIH/NIA/ERP) [E]" userId="S::karrakeraw@nih.gov::fa223a51-1d83-4558-ba01-11c87f292b7c" providerId="AD" clId="Web-{2BE231EC-AE80-D475-A444-6FA9D2B5682E}" dt="2024-07-05T15:22:36.972" v="7"/>
        <pc:sldMkLst>
          <pc:docMk/>
          <pc:sldMk cId="2633422910" sldId="3344"/>
        </pc:sldMkLst>
      </pc:sldChg>
      <pc:sldChg chg="add del replId">
        <pc:chgData name="Karraker, Amelia (NIH/NIA/ERP) [E]" userId="S::karrakeraw@nih.gov::fa223a51-1d83-4558-ba01-11c87f292b7c" providerId="AD" clId="Web-{2BE231EC-AE80-D475-A444-6FA9D2B5682E}" dt="2024-07-05T15:30:15.285" v="24"/>
        <pc:sldMkLst>
          <pc:docMk/>
          <pc:sldMk cId="1684868713" sldId="3345"/>
        </pc:sldMkLst>
      </pc:sldChg>
      <pc:sldChg chg="modSp add ord">
        <pc:chgData name="Karraker, Amelia (NIH/NIA/ERP) [E]" userId="S::karrakeraw@nih.gov::fa223a51-1d83-4558-ba01-11c87f292b7c" providerId="AD" clId="Web-{2BE231EC-AE80-D475-A444-6FA9D2B5682E}" dt="2024-07-05T15:54:52.676" v="155"/>
        <pc:sldMkLst>
          <pc:docMk/>
          <pc:sldMk cId="250157237" sldId="3346"/>
        </pc:sldMkLst>
        <pc:spChg chg="mod">
          <ac:chgData name="Karraker, Amelia (NIH/NIA/ERP) [E]" userId="S::karrakeraw@nih.gov::fa223a51-1d83-4558-ba01-11c87f292b7c" providerId="AD" clId="Web-{2BE231EC-AE80-D475-A444-6FA9D2B5682E}" dt="2024-07-05T15:32:14.691" v="64" actId="20577"/>
          <ac:spMkLst>
            <pc:docMk/>
            <pc:sldMk cId="250157237" sldId="3346"/>
            <ac:spMk id="3" creationId="{9D3601EA-9C98-4416-AABC-3033FB06490D}"/>
          </ac:spMkLst>
        </pc:spChg>
      </pc:sldChg>
      <pc:sldChg chg="add">
        <pc:chgData name="Karraker, Amelia (NIH/NIA/ERP) [E]" userId="S::karrakeraw@nih.gov::fa223a51-1d83-4558-ba01-11c87f292b7c" providerId="AD" clId="Web-{2BE231EC-AE80-D475-A444-6FA9D2B5682E}" dt="2024-07-05T15:25:55.488" v="10"/>
        <pc:sldMkLst>
          <pc:docMk/>
          <pc:sldMk cId="1068541241" sldId="3347"/>
        </pc:sldMkLst>
      </pc:sldChg>
      <pc:sldChg chg="addSp modSp add ord">
        <pc:chgData name="Karraker, Amelia (NIH/NIA/ERP) [E]" userId="S::karrakeraw@nih.gov::fa223a51-1d83-4558-ba01-11c87f292b7c" providerId="AD" clId="Web-{2BE231EC-AE80-D475-A444-6FA9D2B5682E}" dt="2024-07-05T16:00:20.989" v="173" actId="1076"/>
        <pc:sldMkLst>
          <pc:docMk/>
          <pc:sldMk cId="1586026208" sldId="3348"/>
        </pc:sldMkLst>
        <pc:spChg chg="mod">
          <ac:chgData name="Karraker, Amelia (NIH/NIA/ERP) [E]" userId="S::karrakeraw@nih.gov::fa223a51-1d83-4558-ba01-11c87f292b7c" providerId="AD" clId="Web-{2BE231EC-AE80-D475-A444-6FA9D2B5682E}" dt="2024-07-05T15:59:45.098" v="167" actId="20577"/>
          <ac:spMkLst>
            <pc:docMk/>
            <pc:sldMk cId="1586026208" sldId="3348"/>
            <ac:spMk id="2" creationId="{E822A0CF-28BD-7C0F-662D-D7C9B3CD6DB5}"/>
          </ac:spMkLst>
        </pc:spChg>
        <pc:picChg chg="add mod">
          <ac:chgData name="Karraker, Amelia (NIH/NIA/ERP) [E]" userId="S::karrakeraw@nih.gov::fa223a51-1d83-4558-ba01-11c87f292b7c" providerId="AD" clId="Web-{2BE231EC-AE80-D475-A444-6FA9D2B5682E}" dt="2024-07-05T16:00:20.989" v="173" actId="1076"/>
          <ac:picMkLst>
            <pc:docMk/>
            <pc:sldMk cId="1586026208" sldId="3348"/>
            <ac:picMk id="6" creationId="{AC37CD79-107C-4181-8506-E594F34E4CD0}"/>
          </ac:picMkLst>
        </pc:picChg>
        <pc:picChg chg="add mod">
          <ac:chgData name="Karraker, Amelia (NIH/NIA/ERP) [E]" userId="S::karrakeraw@nih.gov::fa223a51-1d83-4558-ba01-11c87f292b7c" providerId="AD" clId="Web-{2BE231EC-AE80-D475-A444-6FA9D2B5682E}" dt="2024-07-05T16:00:18.989" v="172" actId="1076"/>
          <ac:picMkLst>
            <pc:docMk/>
            <pc:sldMk cId="1586026208" sldId="3348"/>
            <ac:picMk id="8" creationId="{AB2A7E0C-661E-8E4E-6699-D7C5C205EDEA}"/>
          </ac:picMkLst>
        </pc:picChg>
      </pc:sldChg>
      <pc:sldChg chg="addSp modSp add ord">
        <pc:chgData name="Karraker, Amelia (NIH/NIA/ERP) [E]" userId="S::karrakeraw@nih.gov::fa223a51-1d83-4558-ba01-11c87f292b7c" providerId="AD" clId="Web-{2BE231EC-AE80-D475-A444-6FA9D2B5682E}" dt="2024-07-05T16:00:02.426" v="169" actId="1076"/>
        <pc:sldMkLst>
          <pc:docMk/>
          <pc:sldMk cId="1837328655" sldId="3349"/>
        </pc:sldMkLst>
        <pc:spChg chg="mod">
          <ac:chgData name="Karraker, Amelia (NIH/NIA/ERP) [E]" userId="S::karrakeraw@nih.gov::fa223a51-1d83-4558-ba01-11c87f292b7c" providerId="AD" clId="Web-{2BE231EC-AE80-D475-A444-6FA9D2B5682E}" dt="2024-07-05T15:59:37.223" v="164" actId="20577"/>
          <ac:spMkLst>
            <pc:docMk/>
            <pc:sldMk cId="1837328655" sldId="3349"/>
            <ac:spMk id="2" creationId="{E822A0CF-28BD-7C0F-662D-D7C9B3CD6DB5}"/>
          </ac:spMkLst>
        </pc:spChg>
        <pc:picChg chg="add mod">
          <ac:chgData name="Karraker, Amelia (NIH/NIA/ERP) [E]" userId="S::karrakeraw@nih.gov::fa223a51-1d83-4558-ba01-11c87f292b7c" providerId="AD" clId="Web-{2BE231EC-AE80-D475-A444-6FA9D2B5682E}" dt="2024-07-05T16:00:02.426" v="169" actId="1076"/>
          <ac:picMkLst>
            <pc:docMk/>
            <pc:sldMk cId="1837328655" sldId="3349"/>
            <ac:picMk id="6" creationId="{EB250FB3-EE7E-AAAC-770F-52524560EB61}"/>
          </ac:picMkLst>
        </pc:picChg>
      </pc:sldChg>
      <pc:sldChg chg="add ord">
        <pc:chgData name="Karraker, Amelia (NIH/NIA/ERP) [E]" userId="S::karrakeraw@nih.gov::fa223a51-1d83-4558-ba01-11c87f292b7c" providerId="AD" clId="Web-{2BE231EC-AE80-D475-A444-6FA9D2B5682E}" dt="2024-07-05T15:31:07.582" v="28"/>
        <pc:sldMkLst>
          <pc:docMk/>
          <pc:sldMk cId="3824278168" sldId="3350"/>
        </pc:sldMkLst>
      </pc:sldChg>
      <pc:sldChg chg="add ord">
        <pc:chgData name="Karraker, Amelia (NIH/NIA/ERP) [E]" userId="S::karrakeraw@nih.gov::fa223a51-1d83-4558-ba01-11c87f292b7c" providerId="AD" clId="Web-{2BE231EC-AE80-D475-A444-6FA9D2B5682E}" dt="2024-07-05T15:55:13.988" v="158"/>
        <pc:sldMkLst>
          <pc:docMk/>
          <pc:sldMk cId="1051532662" sldId="3351"/>
        </pc:sldMkLst>
      </pc:sldChg>
      <pc:sldChg chg="add del">
        <pc:chgData name="Karraker, Amelia (NIH/NIA/ERP) [E]" userId="S::karrakeraw@nih.gov::fa223a51-1d83-4558-ba01-11c87f292b7c" providerId="AD" clId="Web-{2BE231EC-AE80-D475-A444-6FA9D2B5682E}" dt="2024-07-05T15:54:10.535" v="152"/>
        <pc:sldMkLst>
          <pc:docMk/>
          <pc:sldMk cId="197974438" sldId="3352"/>
        </pc:sldMkLst>
      </pc:sldChg>
      <pc:sldChg chg="modSp add">
        <pc:chgData name="Karraker, Amelia (NIH/NIA/ERP) [E]" userId="S::karrakeraw@nih.gov::fa223a51-1d83-4558-ba01-11c87f292b7c" providerId="AD" clId="Web-{2BE231EC-AE80-D475-A444-6FA9D2B5682E}" dt="2024-07-05T15:49:19.723" v="78" actId="1076"/>
        <pc:sldMkLst>
          <pc:docMk/>
          <pc:sldMk cId="157866099" sldId="3353"/>
        </pc:sldMkLst>
        <pc:spChg chg="mod">
          <ac:chgData name="Karraker, Amelia (NIH/NIA/ERP) [E]" userId="S::karrakeraw@nih.gov::fa223a51-1d83-4558-ba01-11c87f292b7c" providerId="AD" clId="Web-{2BE231EC-AE80-D475-A444-6FA9D2B5682E}" dt="2024-07-05T15:49:10.129" v="76" actId="20577"/>
          <ac:spMkLst>
            <pc:docMk/>
            <pc:sldMk cId="157866099" sldId="3353"/>
            <ac:spMk id="3" creationId="{ED131CA2-76FE-1275-7DF0-74ADCEC88E73}"/>
          </ac:spMkLst>
        </pc:spChg>
        <pc:picChg chg="mod">
          <ac:chgData name="Karraker, Amelia (NIH/NIA/ERP) [E]" userId="S::karrakeraw@nih.gov::fa223a51-1d83-4558-ba01-11c87f292b7c" providerId="AD" clId="Web-{2BE231EC-AE80-D475-A444-6FA9D2B5682E}" dt="2024-07-05T15:49:19.723" v="78" actId="1076"/>
          <ac:picMkLst>
            <pc:docMk/>
            <pc:sldMk cId="157866099" sldId="3353"/>
            <ac:picMk id="4" creationId="{D4F687C9-0EEE-B788-8927-1EA9E6745C5C}"/>
          </ac:picMkLst>
        </pc:picChg>
      </pc:sldChg>
      <pc:sldChg chg="modSp add">
        <pc:chgData name="Karraker, Amelia (NIH/NIA/ERP) [E]" userId="S::karrakeraw@nih.gov::fa223a51-1d83-4558-ba01-11c87f292b7c" providerId="AD" clId="Web-{2BE231EC-AE80-D475-A444-6FA9D2B5682E}" dt="2024-07-05T15:26:38.769" v="22" actId="20577"/>
        <pc:sldMkLst>
          <pc:docMk/>
          <pc:sldMk cId="1783900342" sldId="3354"/>
        </pc:sldMkLst>
        <pc:spChg chg="mod">
          <ac:chgData name="Karraker, Amelia (NIH/NIA/ERP) [E]" userId="S::karrakeraw@nih.gov::fa223a51-1d83-4558-ba01-11c87f292b7c" providerId="AD" clId="Web-{2BE231EC-AE80-D475-A444-6FA9D2B5682E}" dt="2024-07-05T15:26:38.769" v="22" actId="20577"/>
          <ac:spMkLst>
            <pc:docMk/>
            <pc:sldMk cId="1783900342" sldId="3354"/>
            <ac:spMk id="3" creationId="{20358102-4F7F-5116-BD5D-6396C8BADFF8}"/>
          </ac:spMkLst>
        </pc:spChg>
      </pc:sldChg>
      <pc:sldChg chg="modSp add replId">
        <pc:chgData name="Karraker, Amelia (NIH/NIA/ERP) [E]" userId="S::karrakeraw@nih.gov::fa223a51-1d83-4558-ba01-11c87f292b7c" providerId="AD" clId="Web-{2BE231EC-AE80-D475-A444-6FA9D2B5682E}" dt="2024-07-05T15:53:20.363" v="151" actId="14100"/>
        <pc:sldMkLst>
          <pc:docMk/>
          <pc:sldMk cId="2859110234" sldId="3355"/>
        </pc:sldMkLst>
        <pc:spChg chg="mod">
          <ac:chgData name="Karraker, Amelia (NIH/NIA/ERP) [E]" userId="S::karrakeraw@nih.gov::fa223a51-1d83-4558-ba01-11c87f292b7c" providerId="AD" clId="Web-{2BE231EC-AE80-D475-A444-6FA9D2B5682E}" dt="2024-07-05T15:53:14.410" v="149" actId="20577"/>
          <ac:spMkLst>
            <pc:docMk/>
            <pc:sldMk cId="2859110234" sldId="3355"/>
            <ac:spMk id="2" creationId="{F81CC901-4C1C-4332-B1B7-B13FA0E2355C}"/>
          </ac:spMkLst>
        </pc:spChg>
        <pc:spChg chg="mod">
          <ac:chgData name="Karraker, Amelia (NIH/NIA/ERP) [E]" userId="S::karrakeraw@nih.gov::fa223a51-1d83-4558-ba01-11c87f292b7c" providerId="AD" clId="Web-{2BE231EC-AE80-D475-A444-6FA9D2B5682E}" dt="2024-07-05T15:53:20.363" v="151" actId="14100"/>
          <ac:spMkLst>
            <pc:docMk/>
            <pc:sldMk cId="2859110234" sldId="3355"/>
            <ac:spMk id="3" creationId="{69879EA5-5C93-47CE-AAF0-E0508FC2CFDE}"/>
          </ac:spMkLst>
        </pc:spChg>
      </pc:sldChg>
      <pc:sldChg chg="add">
        <pc:chgData name="Karraker, Amelia (NIH/NIA/ERP) [E]" userId="S::karrakeraw@nih.gov::fa223a51-1d83-4558-ba01-11c87f292b7c" providerId="AD" clId="Web-{2BE231EC-AE80-D475-A444-6FA9D2B5682E}" dt="2024-07-05T15:59:31.035" v="162"/>
        <pc:sldMkLst>
          <pc:docMk/>
          <pc:sldMk cId="3332561196" sldId="3356"/>
        </pc:sldMkLst>
      </pc:sldChg>
    </pc:docChg>
  </pc:docChgLst>
  <pc:docChgLst>
    <pc:chgData name="Nguyen, Emerald (NIH/NIA/ERP) [E]" userId="ed6a5764-a487-4c4d-9d1b-e6e6abf9b71d" providerId="ADAL" clId="{F368A799-4D3E-4C98-9E8E-CFC58A5957CE}"/>
    <pc:docChg chg="modSld sldOrd">
      <pc:chgData name="Nguyen, Emerald (NIH/NIA/ERP) [E]" userId="ed6a5764-a487-4c4d-9d1b-e6e6abf9b71d" providerId="ADAL" clId="{F368A799-4D3E-4C98-9E8E-CFC58A5957CE}" dt="2024-07-24T19:48:16.437" v="1"/>
      <pc:docMkLst>
        <pc:docMk/>
      </pc:docMkLst>
      <pc:sldChg chg="ord">
        <pc:chgData name="Nguyen, Emerald (NIH/NIA/ERP) [E]" userId="ed6a5764-a487-4c4d-9d1b-e6e6abf9b71d" providerId="ADAL" clId="{F368A799-4D3E-4C98-9E8E-CFC58A5957CE}" dt="2024-07-24T19:48:16.437" v="1"/>
        <pc:sldMkLst>
          <pc:docMk/>
          <pc:sldMk cId="1413050120" sldId="3343"/>
        </pc:sldMkLst>
      </pc:sldChg>
    </pc:docChg>
  </pc:docChgLst>
  <pc:docChgLst>
    <pc:chgData name="Karraker, Amelia (NIH/NIA/ERP) [E]" userId="fa223a51-1d83-4558-ba01-11c87f292b7c" providerId="ADAL" clId="{12440C87-7979-409E-9EB4-4E04A84E7568}"/>
    <pc:docChg chg="undo redo custSel addSld delSld modSld sldOrd">
      <pc:chgData name="Karraker, Amelia (NIH/NIA/ERP) [E]" userId="fa223a51-1d83-4558-ba01-11c87f292b7c" providerId="ADAL" clId="{12440C87-7979-409E-9EB4-4E04A84E7568}" dt="2024-09-16T17:01:32.655" v="1442" actId="20577"/>
      <pc:docMkLst>
        <pc:docMk/>
      </pc:docMkLst>
      <pc:sldChg chg="modSp mod">
        <pc:chgData name="Karraker, Amelia (NIH/NIA/ERP) [E]" userId="fa223a51-1d83-4558-ba01-11c87f292b7c" providerId="ADAL" clId="{12440C87-7979-409E-9EB4-4E04A84E7568}" dt="2024-09-16T15:18:25.751" v="987" actId="27636"/>
        <pc:sldMkLst>
          <pc:docMk/>
          <pc:sldMk cId="2265390396" sldId="256"/>
        </pc:sldMkLst>
        <pc:spChg chg="mod">
          <ac:chgData name="Karraker, Amelia (NIH/NIA/ERP) [E]" userId="fa223a51-1d83-4558-ba01-11c87f292b7c" providerId="ADAL" clId="{12440C87-7979-409E-9EB4-4E04A84E7568}" dt="2024-09-16T15:18:25.751" v="987" actId="27636"/>
          <ac:spMkLst>
            <pc:docMk/>
            <pc:sldMk cId="2265390396" sldId="256"/>
            <ac:spMk id="3" creationId="{E98B6F5F-6198-D79C-1D4F-390CA3A5DC57}"/>
          </ac:spMkLst>
        </pc:spChg>
      </pc:sldChg>
      <pc:sldChg chg="addSp delSp modSp mod setBg">
        <pc:chgData name="Karraker, Amelia (NIH/NIA/ERP) [E]" userId="fa223a51-1d83-4558-ba01-11c87f292b7c" providerId="ADAL" clId="{12440C87-7979-409E-9EB4-4E04A84E7568}" dt="2024-09-16T15:57:40.914" v="1441" actId="26606"/>
        <pc:sldMkLst>
          <pc:docMk/>
          <pc:sldMk cId="3242801219" sldId="261"/>
        </pc:sldMkLst>
        <pc:spChg chg="mod">
          <ac:chgData name="Karraker, Amelia (NIH/NIA/ERP) [E]" userId="fa223a51-1d83-4558-ba01-11c87f292b7c" providerId="ADAL" clId="{12440C87-7979-409E-9EB4-4E04A84E7568}" dt="2024-09-16T15:57:40.914" v="1441" actId="26606"/>
          <ac:spMkLst>
            <pc:docMk/>
            <pc:sldMk cId="3242801219" sldId="261"/>
            <ac:spMk id="2" creationId="{DA622BA3-D07E-41A7-B70A-C1FDDAE0EF52}"/>
          </ac:spMkLst>
        </pc:spChg>
        <pc:spChg chg="add del mod">
          <ac:chgData name="Karraker, Amelia (NIH/NIA/ERP) [E]" userId="fa223a51-1d83-4558-ba01-11c87f292b7c" providerId="ADAL" clId="{12440C87-7979-409E-9EB4-4E04A84E7568}" dt="2024-09-16T15:57:40.914" v="1441" actId="26606"/>
          <ac:spMkLst>
            <pc:docMk/>
            <pc:sldMk cId="3242801219" sldId="261"/>
            <ac:spMk id="3" creationId="{788DDC94-7551-4AD1-9DFF-E081E7C64555}"/>
          </ac:spMkLst>
        </pc:spChg>
        <pc:spChg chg="add del">
          <ac:chgData name="Karraker, Amelia (NIH/NIA/ERP) [E]" userId="fa223a51-1d83-4558-ba01-11c87f292b7c" providerId="ADAL" clId="{12440C87-7979-409E-9EB4-4E04A84E7568}" dt="2024-09-16T15:57:40.914" v="1441" actId="26606"/>
          <ac:spMkLst>
            <pc:docMk/>
            <pc:sldMk cId="3242801219" sldId="261"/>
            <ac:spMk id="9" creationId="{53B021B3-DE93-4AB7-8A18-CF5F1CED88B8}"/>
          </ac:spMkLst>
        </pc:spChg>
        <pc:spChg chg="add del">
          <ac:chgData name="Karraker, Amelia (NIH/NIA/ERP) [E]" userId="fa223a51-1d83-4558-ba01-11c87f292b7c" providerId="ADAL" clId="{12440C87-7979-409E-9EB4-4E04A84E7568}" dt="2024-09-16T15:57:40.914" v="1441" actId="26606"/>
          <ac:spMkLst>
            <pc:docMk/>
            <pc:sldMk cId="3242801219" sldId="261"/>
            <ac:spMk id="11" creationId="{52D502E5-F6B4-4D58-B4AE-FC466FF15EE8}"/>
          </ac:spMkLst>
        </pc:spChg>
        <pc:spChg chg="add del">
          <ac:chgData name="Karraker, Amelia (NIH/NIA/ERP) [E]" userId="fa223a51-1d83-4558-ba01-11c87f292b7c" providerId="ADAL" clId="{12440C87-7979-409E-9EB4-4E04A84E7568}" dt="2024-09-16T15:57:40.914" v="1441" actId="26606"/>
          <ac:spMkLst>
            <pc:docMk/>
            <pc:sldMk cId="3242801219" sldId="261"/>
            <ac:spMk id="13" creationId="{9DECDBF4-02B6-4BB4-B65B-B8107AD6A9E8}"/>
          </ac:spMkLst>
        </pc:spChg>
        <pc:graphicFrameChg chg="add del">
          <ac:chgData name="Karraker, Amelia (NIH/NIA/ERP) [E]" userId="fa223a51-1d83-4558-ba01-11c87f292b7c" providerId="ADAL" clId="{12440C87-7979-409E-9EB4-4E04A84E7568}" dt="2024-09-16T15:57:40.914" v="1441" actId="26606"/>
          <ac:graphicFrameMkLst>
            <pc:docMk/>
            <pc:sldMk cId="3242801219" sldId="261"/>
            <ac:graphicFrameMk id="6" creationId="{C75F887B-D3E5-F09C-F1E7-5069F9E62267}"/>
          </ac:graphicFrameMkLst>
        </pc:graphicFrameChg>
        <pc:picChg chg="add del mod">
          <ac:chgData name="Karraker, Amelia (NIH/NIA/ERP) [E]" userId="fa223a51-1d83-4558-ba01-11c87f292b7c" providerId="ADAL" clId="{12440C87-7979-409E-9EB4-4E04A84E7568}" dt="2024-09-16T15:42:05.903" v="1251" actId="478"/>
          <ac:picMkLst>
            <pc:docMk/>
            <pc:sldMk cId="3242801219" sldId="261"/>
            <ac:picMk id="5" creationId="{53EBB57A-A314-1AAF-11A9-CFF43B1A032F}"/>
          </ac:picMkLst>
        </pc:picChg>
      </pc:sldChg>
      <pc:sldChg chg="delSp modSp mod">
        <pc:chgData name="Karraker, Amelia (NIH/NIA/ERP) [E]" userId="fa223a51-1d83-4558-ba01-11c87f292b7c" providerId="ADAL" clId="{12440C87-7979-409E-9EB4-4E04A84E7568}" dt="2024-09-16T11:35:53.131" v="496" actId="20577"/>
        <pc:sldMkLst>
          <pc:docMk/>
          <pc:sldMk cId="2166126691" sldId="333"/>
        </pc:sldMkLst>
        <pc:spChg chg="mod">
          <ac:chgData name="Karraker, Amelia (NIH/NIA/ERP) [E]" userId="fa223a51-1d83-4558-ba01-11c87f292b7c" providerId="ADAL" clId="{12440C87-7979-409E-9EB4-4E04A84E7568}" dt="2024-09-16T11:35:53.131" v="496" actId="20577"/>
          <ac:spMkLst>
            <pc:docMk/>
            <pc:sldMk cId="2166126691" sldId="333"/>
            <ac:spMk id="3" creationId="{8CC834B0-0F8E-7F59-E62A-168221E38A3D}"/>
          </ac:spMkLst>
        </pc:spChg>
        <pc:picChg chg="del">
          <ac:chgData name="Karraker, Amelia (NIH/NIA/ERP) [E]" userId="fa223a51-1d83-4558-ba01-11c87f292b7c" providerId="ADAL" clId="{12440C87-7979-409E-9EB4-4E04A84E7568}" dt="2024-09-16T11:35:45.095" v="495" actId="478"/>
          <ac:picMkLst>
            <pc:docMk/>
            <pc:sldMk cId="2166126691" sldId="333"/>
            <ac:picMk id="8" creationId="{253E7D5A-2FC4-4D3B-8C26-BAC449B3C92F}"/>
          </ac:picMkLst>
        </pc:picChg>
      </pc:sldChg>
      <pc:sldChg chg="modSp mod">
        <pc:chgData name="Karraker, Amelia (NIH/NIA/ERP) [E]" userId="fa223a51-1d83-4558-ba01-11c87f292b7c" providerId="ADAL" clId="{12440C87-7979-409E-9EB4-4E04A84E7568}" dt="2024-09-16T11:27:13.256" v="327" actId="14100"/>
        <pc:sldMkLst>
          <pc:docMk/>
          <pc:sldMk cId="2869076525" sldId="412"/>
        </pc:sldMkLst>
        <pc:spChg chg="mod">
          <ac:chgData name="Karraker, Amelia (NIH/NIA/ERP) [E]" userId="fa223a51-1d83-4558-ba01-11c87f292b7c" providerId="ADAL" clId="{12440C87-7979-409E-9EB4-4E04A84E7568}" dt="2024-09-16T11:27:13.256" v="327" actId="14100"/>
          <ac:spMkLst>
            <pc:docMk/>
            <pc:sldMk cId="2869076525" sldId="412"/>
            <ac:spMk id="2" creationId="{F81CC901-4C1C-4332-B1B7-B13FA0E2355C}"/>
          </ac:spMkLst>
        </pc:spChg>
        <pc:picChg chg="mod">
          <ac:chgData name="Karraker, Amelia (NIH/NIA/ERP) [E]" userId="fa223a51-1d83-4558-ba01-11c87f292b7c" providerId="ADAL" clId="{12440C87-7979-409E-9EB4-4E04A84E7568}" dt="2024-09-16T11:25:19.609" v="316" actId="1076"/>
          <ac:picMkLst>
            <pc:docMk/>
            <pc:sldMk cId="2869076525" sldId="412"/>
            <ac:picMk id="4" creationId="{F65A9C80-BB6E-4917-AE05-AC8144E2C6A1}"/>
          </ac:picMkLst>
        </pc:picChg>
      </pc:sldChg>
      <pc:sldChg chg="modSp mod">
        <pc:chgData name="Karraker, Amelia (NIH/NIA/ERP) [E]" userId="fa223a51-1d83-4558-ba01-11c87f292b7c" providerId="ADAL" clId="{12440C87-7979-409E-9EB4-4E04A84E7568}" dt="2024-09-16T15:52:20.165" v="1430" actId="20577"/>
        <pc:sldMkLst>
          <pc:docMk/>
          <pc:sldMk cId="1662725870" sldId="3330"/>
        </pc:sldMkLst>
        <pc:spChg chg="mod">
          <ac:chgData name="Karraker, Amelia (NIH/NIA/ERP) [E]" userId="fa223a51-1d83-4558-ba01-11c87f292b7c" providerId="ADAL" clId="{12440C87-7979-409E-9EB4-4E04A84E7568}" dt="2024-09-16T15:52:03.497" v="1425" actId="2711"/>
          <ac:spMkLst>
            <pc:docMk/>
            <pc:sldMk cId="1662725870" sldId="3330"/>
            <ac:spMk id="2" creationId="{DBE6D9C2-E09D-49F7-9521-012C28DDFCD0}"/>
          </ac:spMkLst>
        </pc:spChg>
        <pc:spChg chg="mod">
          <ac:chgData name="Karraker, Amelia (NIH/NIA/ERP) [E]" userId="fa223a51-1d83-4558-ba01-11c87f292b7c" providerId="ADAL" clId="{12440C87-7979-409E-9EB4-4E04A84E7568}" dt="2024-09-16T15:52:20.165" v="1430" actId="20577"/>
          <ac:spMkLst>
            <pc:docMk/>
            <pc:sldMk cId="1662725870" sldId="3330"/>
            <ac:spMk id="3" creationId="{3A11D61F-32F6-444E-BB88-8DB875D72A68}"/>
          </ac:spMkLst>
        </pc:spChg>
      </pc:sldChg>
      <pc:sldChg chg="addSp delSp modSp mod">
        <pc:chgData name="Karraker, Amelia (NIH/NIA/ERP) [E]" userId="fa223a51-1d83-4558-ba01-11c87f292b7c" providerId="ADAL" clId="{12440C87-7979-409E-9EB4-4E04A84E7568}" dt="2024-09-16T15:42:24.617" v="1254" actId="1076"/>
        <pc:sldMkLst>
          <pc:docMk/>
          <pc:sldMk cId="1719727734" sldId="3339"/>
        </pc:sldMkLst>
        <pc:picChg chg="del">
          <ac:chgData name="Karraker, Amelia (NIH/NIA/ERP) [E]" userId="fa223a51-1d83-4558-ba01-11c87f292b7c" providerId="ADAL" clId="{12440C87-7979-409E-9EB4-4E04A84E7568}" dt="2024-09-16T13:58:05.961" v="601" actId="478"/>
          <ac:picMkLst>
            <pc:docMk/>
            <pc:sldMk cId="1719727734" sldId="3339"/>
            <ac:picMk id="5" creationId="{0001C046-44C8-6D7A-AC34-0727CF30320D}"/>
          </ac:picMkLst>
        </pc:picChg>
        <pc:picChg chg="add mod">
          <ac:chgData name="Karraker, Amelia (NIH/NIA/ERP) [E]" userId="fa223a51-1d83-4558-ba01-11c87f292b7c" providerId="ADAL" clId="{12440C87-7979-409E-9EB4-4E04A84E7568}" dt="2024-09-16T15:42:24.617" v="1254" actId="1076"/>
          <ac:picMkLst>
            <pc:docMk/>
            <pc:sldMk cId="1719727734" sldId="3339"/>
            <ac:picMk id="6" creationId="{DC52213F-E3E3-EFB7-27F3-BB1A24CF0B1E}"/>
          </ac:picMkLst>
        </pc:picChg>
      </pc:sldChg>
      <pc:sldChg chg="modSp mod">
        <pc:chgData name="Karraker, Amelia (NIH/NIA/ERP) [E]" userId="fa223a51-1d83-4558-ba01-11c87f292b7c" providerId="ADAL" clId="{12440C87-7979-409E-9EB4-4E04A84E7568}" dt="2024-09-16T11:36:02.581" v="500" actId="20577"/>
        <pc:sldMkLst>
          <pc:docMk/>
          <pc:sldMk cId="3465132906" sldId="3341"/>
        </pc:sldMkLst>
        <pc:spChg chg="mod">
          <ac:chgData name="Karraker, Amelia (NIH/NIA/ERP) [E]" userId="fa223a51-1d83-4558-ba01-11c87f292b7c" providerId="ADAL" clId="{12440C87-7979-409E-9EB4-4E04A84E7568}" dt="2024-09-16T11:36:02.581" v="500" actId="20577"/>
          <ac:spMkLst>
            <pc:docMk/>
            <pc:sldMk cId="3465132906" sldId="3341"/>
            <ac:spMk id="3" creationId="{512D147D-4599-015A-69AD-2819F7B2128E}"/>
          </ac:spMkLst>
        </pc:spChg>
      </pc:sldChg>
      <pc:sldChg chg="ord">
        <pc:chgData name="Karraker, Amelia (NIH/NIA/ERP) [E]" userId="fa223a51-1d83-4558-ba01-11c87f292b7c" providerId="ADAL" clId="{12440C87-7979-409E-9EB4-4E04A84E7568}" dt="2024-09-16T15:53:44.107" v="1434"/>
        <pc:sldMkLst>
          <pc:docMk/>
          <pc:sldMk cId="1413050120" sldId="3343"/>
        </pc:sldMkLst>
      </pc:sldChg>
      <pc:sldChg chg="modSp mod ord">
        <pc:chgData name="Karraker, Amelia (NIH/NIA/ERP) [E]" userId="fa223a51-1d83-4558-ba01-11c87f292b7c" providerId="ADAL" clId="{12440C87-7979-409E-9EB4-4E04A84E7568}" dt="2024-09-16T11:25:59.655" v="325" actId="20577"/>
        <pc:sldMkLst>
          <pc:docMk/>
          <pc:sldMk cId="250157237" sldId="3346"/>
        </pc:sldMkLst>
        <pc:spChg chg="mod">
          <ac:chgData name="Karraker, Amelia (NIH/NIA/ERP) [E]" userId="fa223a51-1d83-4558-ba01-11c87f292b7c" providerId="ADAL" clId="{12440C87-7979-409E-9EB4-4E04A84E7568}" dt="2024-09-16T11:25:59.655" v="325" actId="20577"/>
          <ac:spMkLst>
            <pc:docMk/>
            <pc:sldMk cId="250157237" sldId="3346"/>
            <ac:spMk id="2" creationId="{3AC6ED92-BA15-4171-A509-72F49EBFABE4}"/>
          </ac:spMkLst>
        </pc:spChg>
      </pc:sldChg>
      <pc:sldChg chg="modSp mod">
        <pc:chgData name="Karraker, Amelia (NIH/NIA/ERP) [E]" userId="fa223a51-1d83-4558-ba01-11c87f292b7c" providerId="ADAL" clId="{12440C87-7979-409E-9EB4-4E04A84E7568}" dt="2024-09-16T11:29:10.892" v="398" actId="5793"/>
        <pc:sldMkLst>
          <pc:docMk/>
          <pc:sldMk cId="1837328655" sldId="3349"/>
        </pc:sldMkLst>
        <pc:spChg chg="mod">
          <ac:chgData name="Karraker, Amelia (NIH/NIA/ERP) [E]" userId="fa223a51-1d83-4558-ba01-11c87f292b7c" providerId="ADAL" clId="{12440C87-7979-409E-9EB4-4E04A84E7568}" dt="2024-09-16T11:29:10.892" v="398" actId="5793"/>
          <ac:spMkLst>
            <pc:docMk/>
            <pc:sldMk cId="1837328655" sldId="3349"/>
            <ac:spMk id="3" creationId="{E8013EC7-8C0F-A68F-EA34-DA941521C0C1}"/>
          </ac:spMkLst>
        </pc:spChg>
      </pc:sldChg>
      <pc:sldChg chg="modSp mod">
        <pc:chgData name="Karraker, Amelia (NIH/NIA/ERP) [E]" userId="fa223a51-1d83-4558-ba01-11c87f292b7c" providerId="ADAL" clId="{12440C87-7979-409E-9EB4-4E04A84E7568}" dt="2024-09-16T17:01:32.655" v="1442" actId="20577"/>
        <pc:sldMkLst>
          <pc:docMk/>
          <pc:sldMk cId="1051532662" sldId="3351"/>
        </pc:sldMkLst>
        <pc:spChg chg="mod">
          <ac:chgData name="Karraker, Amelia (NIH/NIA/ERP) [E]" userId="fa223a51-1d83-4558-ba01-11c87f292b7c" providerId="ADAL" clId="{12440C87-7979-409E-9EB4-4E04A84E7568}" dt="2024-09-16T17:01:32.655" v="1442" actId="20577"/>
          <ac:spMkLst>
            <pc:docMk/>
            <pc:sldMk cId="1051532662" sldId="3351"/>
            <ac:spMk id="3" creationId="{8FE21EDB-59FB-4BDF-A10E-023BA23D4508}"/>
          </ac:spMkLst>
        </pc:spChg>
      </pc:sldChg>
      <pc:sldChg chg="modSp mod">
        <pc:chgData name="Karraker, Amelia (NIH/NIA/ERP) [E]" userId="fa223a51-1d83-4558-ba01-11c87f292b7c" providerId="ADAL" clId="{12440C87-7979-409E-9EB4-4E04A84E7568}" dt="2024-09-16T15:10:22.130" v="939"/>
        <pc:sldMkLst>
          <pc:docMk/>
          <pc:sldMk cId="157866099" sldId="3353"/>
        </pc:sldMkLst>
        <pc:spChg chg="mod">
          <ac:chgData name="Karraker, Amelia (NIH/NIA/ERP) [E]" userId="fa223a51-1d83-4558-ba01-11c87f292b7c" providerId="ADAL" clId="{12440C87-7979-409E-9EB4-4E04A84E7568}" dt="2024-09-16T15:10:22.130" v="939"/>
          <ac:spMkLst>
            <pc:docMk/>
            <pc:sldMk cId="157866099" sldId="3353"/>
            <ac:spMk id="3" creationId="{ED131CA2-76FE-1275-7DF0-74ADCEC88E73}"/>
          </ac:spMkLst>
        </pc:spChg>
        <pc:spChg chg="mod">
          <ac:chgData name="Karraker, Amelia (NIH/NIA/ERP) [E]" userId="fa223a51-1d83-4558-ba01-11c87f292b7c" providerId="ADAL" clId="{12440C87-7979-409E-9EB4-4E04A84E7568}" dt="2024-09-16T13:47:17.222" v="545" actId="20577"/>
          <ac:spMkLst>
            <pc:docMk/>
            <pc:sldMk cId="157866099" sldId="3353"/>
            <ac:spMk id="6" creationId="{6BA7E990-13A7-7B5F-1C7D-71B06DB4C1B1}"/>
          </ac:spMkLst>
        </pc:spChg>
        <pc:picChg chg="mod">
          <ac:chgData name="Karraker, Amelia (NIH/NIA/ERP) [E]" userId="fa223a51-1d83-4558-ba01-11c87f292b7c" providerId="ADAL" clId="{12440C87-7979-409E-9EB4-4E04A84E7568}" dt="2024-09-16T11:33:04.337" v="486" actId="1076"/>
          <ac:picMkLst>
            <pc:docMk/>
            <pc:sldMk cId="157866099" sldId="3353"/>
            <ac:picMk id="4" creationId="{D4F687C9-0EEE-B788-8927-1EA9E6745C5C}"/>
          </ac:picMkLst>
        </pc:picChg>
      </pc:sldChg>
      <pc:sldChg chg="addSp delSp modSp mod">
        <pc:chgData name="Karraker, Amelia (NIH/NIA/ERP) [E]" userId="fa223a51-1d83-4558-ba01-11c87f292b7c" providerId="ADAL" clId="{12440C87-7979-409E-9EB4-4E04A84E7568}" dt="2024-09-16T15:55:10.285" v="1439" actId="1076"/>
        <pc:sldMkLst>
          <pc:docMk/>
          <pc:sldMk cId="1783900342" sldId="3354"/>
        </pc:sldMkLst>
        <pc:spChg chg="mod">
          <ac:chgData name="Karraker, Amelia (NIH/NIA/ERP) [E]" userId="fa223a51-1d83-4558-ba01-11c87f292b7c" providerId="ADAL" clId="{12440C87-7979-409E-9EB4-4E04A84E7568}" dt="2024-09-16T11:36:20.308" v="506" actId="20577"/>
          <ac:spMkLst>
            <pc:docMk/>
            <pc:sldMk cId="1783900342" sldId="3354"/>
            <ac:spMk id="2" creationId="{B373687C-70FE-A7A7-51D5-5BFFDE8AB2A0}"/>
          </ac:spMkLst>
        </pc:spChg>
        <pc:picChg chg="del mod">
          <ac:chgData name="Karraker, Amelia (NIH/NIA/ERP) [E]" userId="fa223a51-1d83-4558-ba01-11c87f292b7c" providerId="ADAL" clId="{12440C87-7979-409E-9EB4-4E04A84E7568}" dt="2024-09-16T15:54:39.692" v="1437" actId="478"/>
          <ac:picMkLst>
            <pc:docMk/>
            <pc:sldMk cId="1783900342" sldId="3354"/>
            <ac:picMk id="4" creationId="{30BA68D8-F316-E10B-30E0-6F671ACD2751}"/>
          </ac:picMkLst>
        </pc:picChg>
        <pc:picChg chg="add mod">
          <ac:chgData name="Karraker, Amelia (NIH/NIA/ERP) [E]" userId="fa223a51-1d83-4558-ba01-11c87f292b7c" providerId="ADAL" clId="{12440C87-7979-409E-9EB4-4E04A84E7568}" dt="2024-09-16T15:55:10.285" v="1439" actId="1076"/>
          <ac:picMkLst>
            <pc:docMk/>
            <pc:sldMk cId="1783900342" sldId="3354"/>
            <ac:picMk id="6" creationId="{CF2C9DBF-5FCC-7AB8-1313-ED523F3D5FA9}"/>
          </ac:picMkLst>
        </pc:picChg>
      </pc:sldChg>
      <pc:sldChg chg="modSp mod ord">
        <pc:chgData name="Karraker, Amelia (NIH/NIA/ERP) [E]" userId="fa223a51-1d83-4558-ba01-11c87f292b7c" providerId="ADAL" clId="{12440C87-7979-409E-9EB4-4E04A84E7568}" dt="2024-09-16T15:46:56.556" v="1366" actId="27636"/>
        <pc:sldMkLst>
          <pc:docMk/>
          <pc:sldMk cId="2859110234" sldId="3355"/>
        </pc:sldMkLst>
        <pc:spChg chg="mod">
          <ac:chgData name="Karraker, Amelia (NIH/NIA/ERP) [E]" userId="fa223a51-1d83-4558-ba01-11c87f292b7c" providerId="ADAL" clId="{12440C87-7979-409E-9EB4-4E04A84E7568}" dt="2024-09-16T15:46:56.556" v="1366" actId="27636"/>
          <ac:spMkLst>
            <pc:docMk/>
            <pc:sldMk cId="2859110234" sldId="3355"/>
            <ac:spMk id="2" creationId="{F81CC901-4C1C-4332-B1B7-B13FA0E2355C}"/>
          </ac:spMkLst>
        </pc:spChg>
      </pc:sldChg>
      <pc:sldChg chg="del">
        <pc:chgData name="Karraker, Amelia (NIH/NIA/ERP) [E]" userId="fa223a51-1d83-4558-ba01-11c87f292b7c" providerId="ADAL" clId="{12440C87-7979-409E-9EB4-4E04A84E7568}" dt="2024-09-16T11:29:20.604" v="399" actId="47"/>
        <pc:sldMkLst>
          <pc:docMk/>
          <pc:sldMk cId="1889782909" sldId="3357"/>
        </pc:sldMkLst>
      </pc:sldChg>
      <pc:sldChg chg="addSp delSp modSp mod">
        <pc:chgData name="Karraker, Amelia (NIH/NIA/ERP) [E]" userId="fa223a51-1d83-4558-ba01-11c87f292b7c" providerId="ADAL" clId="{12440C87-7979-409E-9EB4-4E04A84E7568}" dt="2024-09-16T13:47:35.322" v="550" actId="2711"/>
        <pc:sldMkLst>
          <pc:docMk/>
          <pc:sldMk cId="892728485" sldId="3358"/>
        </pc:sldMkLst>
        <pc:spChg chg="mod">
          <ac:chgData name="Karraker, Amelia (NIH/NIA/ERP) [E]" userId="fa223a51-1d83-4558-ba01-11c87f292b7c" providerId="ADAL" clId="{12440C87-7979-409E-9EB4-4E04A84E7568}" dt="2024-09-16T13:47:35.322" v="550" actId="2711"/>
          <ac:spMkLst>
            <pc:docMk/>
            <pc:sldMk cId="892728485" sldId="3358"/>
            <ac:spMk id="2" creationId="{877219F6-EAFB-DF97-4C20-D1F86DE3A4A3}"/>
          </ac:spMkLst>
        </pc:spChg>
        <pc:spChg chg="mod">
          <ac:chgData name="Karraker, Amelia (NIH/NIA/ERP) [E]" userId="fa223a51-1d83-4558-ba01-11c87f292b7c" providerId="ADAL" clId="{12440C87-7979-409E-9EB4-4E04A84E7568}" dt="2024-09-16T11:35:03.126" v="493" actId="1076"/>
          <ac:spMkLst>
            <pc:docMk/>
            <pc:sldMk cId="892728485" sldId="3358"/>
            <ac:spMk id="3" creationId="{1E309C6D-E268-3B16-93A0-D64A22A6EF94}"/>
          </ac:spMkLst>
        </pc:spChg>
        <pc:picChg chg="add del mod">
          <ac:chgData name="Karraker, Amelia (NIH/NIA/ERP) [E]" userId="fa223a51-1d83-4558-ba01-11c87f292b7c" providerId="ADAL" clId="{12440C87-7979-409E-9EB4-4E04A84E7568}" dt="2024-09-16T11:30:34.228" v="414" actId="478"/>
          <ac:picMkLst>
            <pc:docMk/>
            <pc:sldMk cId="892728485" sldId="3358"/>
            <ac:picMk id="5" creationId="{27EC4DD1-FC94-BE8F-58B7-44E436EDD552}"/>
          </ac:picMkLst>
        </pc:picChg>
        <pc:picChg chg="add mod">
          <ac:chgData name="Karraker, Amelia (NIH/NIA/ERP) [E]" userId="fa223a51-1d83-4558-ba01-11c87f292b7c" providerId="ADAL" clId="{12440C87-7979-409E-9EB4-4E04A84E7568}" dt="2024-09-16T11:32:39.180" v="440" actId="1076"/>
          <ac:picMkLst>
            <pc:docMk/>
            <pc:sldMk cId="892728485" sldId="3358"/>
            <ac:picMk id="7" creationId="{730205F4-E416-91E4-49EA-C7C9D5F5A31A}"/>
          </ac:picMkLst>
        </pc:picChg>
        <pc:picChg chg="add mod">
          <ac:chgData name="Karraker, Amelia (NIH/NIA/ERP) [E]" userId="fa223a51-1d83-4558-ba01-11c87f292b7c" providerId="ADAL" clId="{12440C87-7979-409E-9EB4-4E04A84E7568}" dt="2024-09-16T11:32:36.820" v="439" actId="14100"/>
          <ac:picMkLst>
            <pc:docMk/>
            <pc:sldMk cId="892728485" sldId="3358"/>
            <ac:picMk id="9" creationId="{96F4A3D5-EA4B-0CA6-5017-A8CE327072D8}"/>
          </ac:picMkLst>
        </pc:picChg>
      </pc:sldChg>
      <pc:sldChg chg="modSp new del mod ord">
        <pc:chgData name="Karraker, Amelia (NIH/NIA/ERP) [E]" userId="fa223a51-1d83-4558-ba01-11c87f292b7c" providerId="ADAL" clId="{12440C87-7979-409E-9EB4-4E04A84E7568}" dt="2024-09-16T11:05:19.894" v="68" actId="47"/>
        <pc:sldMkLst>
          <pc:docMk/>
          <pc:sldMk cId="3144204897" sldId="3359"/>
        </pc:sldMkLst>
        <pc:spChg chg="mod">
          <ac:chgData name="Karraker, Amelia (NIH/NIA/ERP) [E]" userId="fa223a51-1d83-4558-ba01-11c87f292b7c" providerId="ADAL" clId="{12440C87-7979-409E-9EB4-4E04A84E7568}" dt="2024-09-16T11:01:23.265" v="67" actId="20577"/>
          <ac:spMkLst>
            <pc:docMk/>
            <pc:sldMk cId="3144204897" sldId="3359"/>
            <ac:spMk id="2" creationId="{A7B2A2C9-66AC-7EE2-FB95-4FD6484D11C6}"/>
          </ac:spMkLst>
        </pc:spChg>
      </pc:sldChg>
      <pc:sldChg chg="modSp new mod">
        <pc:chgData name="Karraker, Amelia (NIH/NIA/ERP) [E]" userId="fa223a51-1d83-4558-ba01-11c87f292b7c" providerId="ADAL" clId="{12440C87-7979-409E-9EB4-4E04A84E7568}" dt="2024-09-16T15:45:42.615" v="1364" actId="20577"/>
        <pc:sldMkLst>
          <pc:docMk/>
          <pc:sldMk cId="3418706634" sldId="3359"/>
        </pc:sldMkLst>
        <pc:spChg chg="mod">
          <ac:chgData name="Karraker, Amelia (NIH/NIA/ERP) [E]" userId="fa223a51-1d83-4558-ba01-11c87f292b7c" providerId="ADAL" clId="{12440C87-7979-409E-9EB4-4E04A84E7568}" dt="2024-09-16T11:21:05.686" v="243" actId="255"/>
          <ac:spMkLst>
            <pc:docMk/>
            <pc:sldMk cId="3418706634" sldId="3359"/>
            <ac:spMk id="2" creationId="{A22B4A2D-35A7-EE12-BB8B-F32DD0D241CD}"/>
          </ac:spMkLst>
        </pc:spChg>
        <pc:spChg chg="mod">
          <ac:chgData name="Karraker, Amelia (NIH/NIA/ERP) [E]" userId="fa223a51-1d83-4558-ba01-11c87f292b7c" providerId="ADAL" clId="{12440C87-7979-409E-9EB4-4E04A84E7568}" dt="2024-09-16T15:45:42.615" v="1364" actId="20577"/>
          <ac:spMkLst>
            <pc:docMk/>
            <pc:sldMk cId="3418706634" sldId="3359"/>
            <ac:spMk id="3" creationId="{37FC99E6-F8AB-5BAC-B91D-541850305925}"/>
          </ac:spMkLst>
        </pc:spChg>
      </pc:sldChg>
      <pc:sldChg chg="modSp new mod ord">
        <pc:chgData name="Karraker, Amelia (NIH/NIA/ERP) [E]" userId="fa223a51-1d83-4558-ba01-11c87f292b7c" providerId="ADAL" clId="{12440C87-7979-409E-9EB4-4E04A84E7568}" dt="2024-09-16T15:51:25.632" v="1422" actId="2711"/>
        <pc:sldMkLst>
          <pc:docMk/>
          <pc:sldMk cId="4026016876" sldId="3360"/>
        </pc:sldMkLst>
        <pc:spChg chg="mod">
          <ac:chgData name="Karraker, Amelia (NIH/NIA/ERP) [E]" userId="fa223a51-1d83-4558-ba01-11c87f292b7c" providerId="ADAL" clId="{12440C87-7979-409E-9EB4-4E04A84E7568}" dt="2024-09-16T14:02:10.024" v="755" actId="14100"/>
          <ac:spMkLst>
            <pc:docMk/>
            <pc:sldMk cId="4026016876" sldId="3360"/>
            <ac:spMk id="2" creationId="{973A97AD-A132-F923-2B9D-42CE6D7CA22C}"/>
          </ac:spMkLst>
        </pc:spChg>
        <pc:spChg chg="mod">
          <ac:chgData name="Karraker, Amelia (NIH/NIA/ERP) [E]" userId="fa223a51-1d83-4558-ba01-11c87f292b7c" providerId="ADAL" clId="{12440C87-7979-409E-9EB4-4E04A84E7568}" dt="2024-09-16T15:51:25.632" v="1422" actId="2711"/>
          <ac:spMkLst>
            <pc:docMk/>
            <pc:sldMk cId="4026016876" sldId="3360"/>
            <ac:spMk id="3" creationId="{F1F6660B-5BB7-0CD2-89EE-9F852B1351B8}"/>
          </ac:spMkLst>
        </pc:spChg>
      </pc:sldChg>
      <pc:sldChg chg="modSp new mod">
        <pc:chgData name="Karraker, Amelia (NIH/NIA/ERP) [E]" userId="fa223a51-1d83-4558-ba01-11c87f292b7c" providerId="ADAL" clId="{12440C87-7979-409E-9EB4-4E04A84E7568}" dt="2024-09-16T15:51:49.192" v="1424" actId="2711"/>
        <pc:sldMkLst>
          <pc:docMk/>
          <pc:sldMk cId="811036789" sldId="3361"/>
        </pc:sldMkLst>
        <pc:spChg chg="mod">
          <ac:chgData name="Karraker, Amelia (NIH/NIA/ERP) [E]" userId="fa223a51-1d83-4558-ba01-11c87f292b7c" providerId="ADAL" clId="{12440C87-7979-409E-9EB4-4E04A84E7568}" dt="2024-09-16T15:51:43.815" v="1423" actId="2711"/>
          <ac:spMkLst>
            <pc:docMk/>
            <pc:sldMk cId="811036789" sldId="3361"/>
            <ac:spMk id="2" creationId="{747415B9-F802-940D-7F3C-6D7029732870}"/>
          </ac:spMkLst>
        </pc:spChg>
        <pc:spChg chg="mod">
          <ac:chgData name="Karraker, Amelia (NIH/NIA/ERP) [E]" userId="fa223a51-1d83-4558-ba01-11c87f292b7c" providerId="ADAL" clId="{12440C87-7979-409E-9EB4-4E04A84E7568}" dt="2024-09-16T15:51:49.192" v="1424" actId="2711"/>
          <ac:spMkLst>
            <pc:docMk/>
            <pc:sldMk cId="811036789" sldId="3361"/>
            <ac:spMk id="3" creationId="{82F106D6-5439-1EE2-FFB9-9FD0B29048F3}"/>
          </ac:spMkLst>
        </pc:spChg>
      </pc:sldChg>
      <pc:sldChg chg="modSp new mod">
        <pc:chgData name="Karraker, Amelia (NIH/NIA/ERP) [E]" userId="fa223a51-1d83-4558-ba01-11c87f292b7c" providerId="ADAL" clId="{12440C87-7979-409E-9EB4-4E04A84E7568}" dt="2024-09-16T15:54:19.728" v="1436" actId="255"/>
        <pc:sldMkLst>
          <pc:docMk/>
          <pc:sldMk cId="908753096" sldId="3362"/>
        </pc:sldMkLst>
        <pc:spChg chg="mod">
          <ac:chgData name="Karraker, Amelia (NIH/NIA/ERP) [E]" userId="fa223a51-1d83-4558-ba01-11c87f292b7c" providerId="ADAL" clId="{12440C87-7979-409E-9EB4-4E04A84E7568}" dt="2024-09-16T15:47:30.136" v="1378"/>
          <ac:spMkLst>
            <pc:docMk/>
            <pc:sldMk cId="908753096" sldId="3362"/>
            <ac:spMk id="2" creationId="{D6300407-0CEC-F4FB-52EC-0B05E8831B95}"/>
          </ac:spMkLst>
        </pc:spChg>
        <pc:spChg chg="mod">
          <ac:chgData name="Karraker, Amelia (NIH/NIA/ERP) [E]" userId="fa223a51-1d83-4558-ba01-11c87f292b7c" providerId="ADAL" clId="{12440C87-7979-409E-9EB4-4E04A84E7568}" dt="2024-09-16T15:54:19.728" v="1436" actId="255"/>
          <ac:spMkLst>
            <pc:docMk/>
            <pc:sldMk cId="908753096" sldId="3362"/>
            <ac:spMk id="3" creationId="{1EBEAD61-5957-FEBE-D8A5-9380FD3F52E5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0BF8C8-2CCB-47AD-B0BF-4B164CC0D08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E2BC45B-DF87-4EDA-A22F-0821D8454DB7}">
      <dgm:prSet/>
      <dgm:spPr/>
      <dgm:t>
        <a:bodyPr/>
        <a:lstStyle/>
        <a:p>
          <a:r>
            <a:rPr lang="en-US" dirty="0"/>
            <a:t>When you are preparing to submit/have a great idea but want broad feedback, advice on NOFO or activity code (e.g. R01 v. K01?), Study Section, need advance permission for large application</a:t>
          </a:r>
        </a:p>
      </dgm:t>
    </dgm:pt>
    <dgm:pt modelId="{4467E48B-C308-47ED-B718-33BE7EFF7DE1}" type="parTrans" cxnId="{D1E30E70-052A-4BA9-A144-D665E067150D}">
      <dgm:prSet/>
      <dgm:spPr/>
      <dgm:t>
        <a:bodyPr/>
        <a:lstStyle/>
        <a:p>
          <a:endParaRPr lang="en-US"/>
        </a:p>
      </dgm:t>
    </dgm:pt>
    <dgm:pt modelId="{32E6B812-E8BB-4542-98E3-A0E337171A2D}" type="sibTrans" cxnId="{D1E30E70-052A-4BA9-A144-D665E067150D}">
      <dgm:prSet/>
      <dgm:spPr/>
      <dgm:t>
        <a:bodyPr/>
        <a:lstStyle/>
        <a:p>
          <a:endParaRPr lang="en-US"/>
        </a:p>
      </dgm:t>
    </dgm:pt>
    <dgm:pt modelId="{99A6F0CE-680B-4FD7-B26B-06B6BDEB9462}">
      <dgm:prSet/>
      <dgm:spPr/>
      <dgm:t>
        <a:bodyPr/>
        <a:lstStyle/>
        <a:p>
          <a:r>
            <a:rPr lang="en-US" dirty="0"/>
            <a:t>After summary statement is issued</a:t>
          </a:r>
        </a:p>
      </dgm:t>
    </dgm:pt>
    <dgm:pt modelId="{63407779-4317-4680-922F-2C9AB99710EE}" type="parTrans" cxnId="{C0BC2764-93CA-455C-BDE3-85B3E369DAEB}">
      <dgm:prSet/>
      <dgm:spPr/>
      <dgm:t>
        <a:bodyPr/>
        <a:lstStyle/>
        <a:p>
          <a:endParaRPr lang="en-US"/>
        </a:p>
      </dgm:t>
    </dgm:pt>
    <dgm:pt modelId="{CC55B54B-31C9-4459-94B8-E7AD9BC33021}" type="sibTrans" cxnId="{C0BC2764-93CA-455C-BDE3-85B3E369DAEB}">
      <dgm:prSet/>
      <dgm:spPr/>
      <dgm:t>
        <a:bodyPr/>
        <a:lstStyle/>
        <a:p>
          <a:endParaRPr lang="en-US"/>
        </a:p>
      </dgm:t>
    </dgm:pt>
    <dgm:pt modelId="{FD624E96-AD41-4896-87E8-3249291A48CA}">
      <dgm:prSet/>
      <dgm:spPr/>
      <dgm:t>
        <a:bodyPr/>
        <a:lstStyle/>
        <a:p>
          <a:r>
            <a:rPr lang="en-US" dirty="0"/>
            <a:t>Post-award for updates, discussion about supplements, renewals</a:t>
          </a:r>
        </a:p>
      </dgm:t>
    </dgm:pt>
    <dgm:pt modelId="{65314B73-C161-4A9B-A076-AB7C3291D0EF}" type="parTrans" cxnId="{BECF3060-DCF0-4A82-894C-BD199FC01CEF}">
      <dgm:prSet/>
      <dgm:spPr/>
      <dgm:t>
        <a:bodyPr/>
        <a:lstStyle/>
        <a:p>
          <a:endParaRPr lang="en-US"/>
        </a:p>
      </dgm:t>
    </dgm:pt>
    <dgm:pt modelId="{38579763-466D-4528-860C-B3F4F36C05A2}" type="sibTrans" cxnId="{BECF3060-DCF0-4A82-894C-BD199FC01CEF}">
      <dgm:prSet/>
      <dgm:spPr/>
      <dgm:t>
        <a:bodyPr/>
        <a:lstStyle/>
        <a:p>
          <a:endParaRPr lang="en-US"/>
        </a:p>
      </dgm:t>
    </dgm:pt>
    <dgm:pt modelId="{3EE86681-26EF-455D-9F1F-B8E987D61EA8}" type="pres">
      <dgm:prSet presAssocID="{420BF8C8-2CCB-47AD-B0BF-4B164CC0D085}" presName="root" presStyleCnt="0">
        <dgm:presLayoutVars>
          <dgm:dir/>
          <dgm:resizeHandles val="exact"/>
        </dgm:presLayoutVars>
      </dgm:prSet>
      <dgm:spPr/>
    </dgm:pt>
    <dgm:pt modelId="{EE0236D2-D4D4-47BE-A891-13EAA1DCA15E}" type="pres">
      <dgm:prSet presAssocID="{BE2BC45B-DF87-4EDA-A22F-0821D8454DB7}" presName="compNode" presStyleCnt="0"/>
      <dgm:spPr/>
    </dgm:pt>
    <dgm:pt modelId="{8E5A91B7-ECDE-4CE1-AC45-A9BDEB57DAB5}" type="pres">
      <dgm:prSet presAssocID="{BE2BC45B-DF87-4EDA-A22F-0821D8454DB7}" presName="bgRect" presStyleLbl="bgShp" presStyleIdx="0" presStyleCnt="3"/>
      <dgm:spPr/>
    </dgm:pt>
    <dgm:pt modelId="{A485A841-FC74-42BD-AE81-23CA76080BD6}" type="pres">
      <dgm:prSet presAssocID="{BE2BC45B-DF87-4EDA-A22F-0821D8454DB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1A469B28-AA3F-4E35-A291-4EC9BE165EA8}" type="pres">
      <dgm:prSet presAssocID="{BE2BC45B-DF87-4EDA-A22F-0821D8454DB7}" presName="spaceRect" presStyleCnt="0"/>
      <dgm:spPr/>
    </dgm:pt>
    <dgm:pt modelId="{02413A25-7AD7-4E26-9086-56C39FAEBE83}" type="pres">
      <dgm:prSet presAssocID="{BE2BC45B-DF87-4EDA-A22F-0821D8454DB7}" presName="parTx" presStyleLbl="revTx" presStyleIdx="0" presStyleCnt="3">
        <dgm:presLayoutVars>
          <dgm:chMax val="0"/>
          <dgm:chPref val="0"/>
        </dgm:presLayoutVars>
      </dgm:prSet>
      <dgm:spPr/>
    </dgm:pt>
    <dgm:pt modelId="{413DFE73-A294-448F-95E1-449DBDDBD935}" type="pres">
      <dgm:prSet presAssocID="{32E6B812-E8BB-4542-98E3-A0E337171A2D}" presName="sibTrans" presStyleCnt="0"/>
      <dgm:spPr/>
    </dgm:pt>
    <dgm:pt modelId="{2693331D-5B62-473D-90AF-1BBBF72697D2}" type="pres">
      <dgm:prSet presAssocID="{99A6F0CE-680B-4FD7-B26B-06B6BDEB9462}" presName="compNode" presStyleCnt="0"/>
      <dgm:spPr/>
    </dgm:pt>
    <dgm:pt modelId="{E7B5FD81-C53C-4E77-B6C1-674DF9C52B6E}" type="pres">
      <dgm:prSet presAssocID="{99A6F0CE-680B-4FD7-B26B-06B6BDEB9462}" presName="bgRect" presStyleLbl="bgShp" presStyleIdx="1" presStyleCnt="3"/>
      <dgm:spPr/>
    </dgm:pt>
    <dgm:pt modelId="{E143A08E-6ADF-4FB0-8B44-63FE9883436D}" type="pres">
      <dgm:prSet presAssocID="{99A6F0CE-680B-4FD7-B26B-06B6BDEB946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C978C1A7-78FE-4EFB-BB29-9A007875D7C7}" type="pres">
      <dgm:prSet presAssocID="{99A6F0CE-680B-4FD7-B26B-06B6BDEB9462}" presName="spaceRect" presStyleCnt="0"/>
      <dgm:spPr/>
    </dgm:pt>
    <dgm:pt modelId="{B4689BD8-C3EA-4665-9242-AB2624FADAC7}" type="pres">
      <dgm:prSet presAssocID="{99A6F0CE-680B-4FD7-B26B-06B6BDEB9462}" presName="parTx" presStyleLbl="revTx" presStyleIdx="1" presStyleCnt="3">
        <dgm:presLayoutVars>
          <dgm:chMax val="0"/>
          <dgm:chPref val="0"/>
        </dgm:presLayoutVars>
      </dgm:prSet>
      <dgm:spPr/>
    </dgm:pt>
    <dgm:pt modelId="{40B35EF3-02E9-4AA5-A1BC-1E94817274E5}" type="pres">
      <dgm:prSet presAssocID="{CC55B54B-31C9-4459-94B8-E7AD9BC33021}" presName="sibTrans" presStyleCnt="0"/>
      <dgm:spPr/>
    </dgm:pt>
    <dgm:pt modelId="{50EBA87B-4AC2-4EE7-B9AB-8D512EF300B4}" type="pres">
      <dgm:prSet presAssocID="{FD624E96-AD41-4896-87E8-3249291A48CA}" presName="compNode" presStyleCnt="0"/>
      <dgm:spPr/>
    </dgm:pt>
    <dgm:pt modelId="{85FF4144-025F-497C-8F2E-F482E490C6EF}" type="pres">
      <dgm:prSet presAssocID="{FD624E96-AD41-4896-87E8-3249291A48CA}" presName="bgRect" presStyleLbl="bgShp" presStyleIdx="2" presStyleCnt="3"/>
      <dgm:spPr/>
    </dgm:pt>
    <dgm:pt modelId="{BC1E5573-C4A1-4F57-98C0-A8EB9781FA41}" type="pres">
      <dgm:prSet presAssocID="{FD624E96-AD41-4896-87E8-3249291A48C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ying Money with solid fill"/>
        </a:ext>
      </dgm:extLst>
    </dgm:pt>
    <dgm:pt modelId="{B398DB27-7FD3-4119-82AE-755314A59010}" type="pres">
      <dgm:prSet presAssocID="{FD624E96-AD41-4896-87E8-3249291A48CA}" presName="spaceRect" presStyleCnt="0"/>
      <dgm:spPr/>
    </dgm:pt>
    <dgm:pt modelId="{5298DC76-78F4-4BBB-8BF7-1A3C0AC88366}" type="pres">
      <dgm:prSet presAssocID="{FD624E96-AD41-4896-87E8-3249291A48C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8A77B1C-7234-4842-80D3-A9094EF4C1B1}" type="presOf" srcId="{BE2BC45B-DF87-4EDA-A22F-0821D8454DB7}" destId="{02413A25-7AD7-4E26-9086-56C39FAEBE83}" srcOrd="0" destOrd="0" presId="urn:microsoft.com/office/officeart/2018/2/layout/IconVerticalSolidList"/>
    <dgm:cxn modelId="{70B76D25-3FE1-47C5-BCA0-6334BB29BB82}" type="presOf" srcId="{FD624E96-AD41-4896-87E8-3249291A48CA}" destId="{5298DC76-78F4-4BBB-8BF7-1A3C0AC88366}" srcOrd="0" destOrd="0" presId="urn:microsoft.com/office/officeart/2018/2/layout/IconVerticalSolidList"/>
    <dgm:cxn modelId="{D23A453D-B16D-4114-86F4-1D3C4CF13A4B}" type="presOf" srcId="{420BF8C8-2CCB-47AD-B0BF-4B164CC0D085}" destId="{3EE86681-26EF-455D-9F1F-B8E987D61EA8}" srcOrd="0" destOrd="0" presId="urn:microsoft.com/office/officeart/2018/2/layout/IconVerticalSolidList"/>
    <dgm:cxn modelId="{BECF3060-DCF0-4A82-894C-BD199FC01CEF}" srcId="{420BF8C8-2CCB-47AD-B0BF-4B164CC0D085}" destId="{FD624E96-AD41-4896-87E8-3249291A48CA}" srcOrd="2" destOrd="0" parTransId="{65314B73-C161-4A9B-A076-AB7C3291D0EF}" sibTransId="{38579763-466D-4528-860C-B3F4F36C05A2}"/>
    <dgm:cxn modelId="{C0BC2764-93CA-455C-BDE3-85B3E369DAEB}" srcId="{420BF8C8-2CCB-47AD-B0BF-4B164CC0D085}" destId="{99A6F0CE-680B-4FD7-B26B-06B6BDEB9462}" srcOrd="1" destOrd="0" parTransId="{63407779-4317-4680-922F-2C9AB99710EE}" sibTransId="{CC55B54B-31C9-4459-94B8-E7AD9BC33021}"/>
    <dgm:cxn modelId="{D1E30E70-052A-4BA9-A144-D665E067150D}" srcId="{420BF8C8-2CCB-47AD-B0BF-4B164CC0D085}" destId="{BE2BC45B-DF87-4EDA-A22F-0821D8454DB7}" srcOrd="0" destOrd="0" parTransId="{4467E48B-C308-47ED-B718-33BE7EFF7DE1}" sibTransId="{32E6B812-E8BB-4542-98E3-A0E337171A2D}"/>
    <dgm:cxn modelId="{7C3C37F8-DE29-4680-A366-20A8DA080A4A}" type="presOf" srcId="{99A6F0CE-680B-4FD7-B26B-06B6BDEB9462}" destId="{B4689BD8-C3EA-4665-9242-AB2624FADAC7}" srcOrd="0" destOrd="0" presId="urn:microsoft.com/office/officeart/2018/2/layout/IconVerticalSolidList"/>
    <dgm:cxn modelId="{8C61BE7A-D08A-46BC-B183-E48AE43F9811}" type="presParOf" srcId="{3EE86681-26EF-455D-9F1F-B8E987D61EA8}" destId="{EE0236D2-D4D4-47BE-A891-13EAA1DCA15E}" srcOrd="0" destOrd="0" presId="urn:microsoft.com/office/officeart/2018/2/layout/IconVerticalSolidList"/>
    <dgm:cxn modelId="{C38908E2-3D8D-43DB-979F-46888653DC9A}" type="presParOf" srcId="{EE0236D2-D4D4-47BE-A891-13EAA1DCA15E}" destId="{8E5A91B7-ECDE-4CE1-AC45-A9BDEB57DAB5}" srcOrd="0" destOrd="0" presId="urn:microsoft.com/office/officeart/2018/2/layout/IconVerticalSolidList"/>
    <dgm:cxn modelId="{7FB1BB6A-1E2F-4BFA-9824-AFF05F2DCCFC}" type="presParOf" srcId="{EE0236D2-D4D4-47BE-A891-13EAA1DCA15E}" destId="{A485A841-FC74-42BD-AE81-23CA76080BD6}" srcOrd="1" destOrd="0" presId="urn:microsoft.com/office/officeart/2018/2/layout/IconVerticalSolidList"/>
    <dgm:cxn modelId="{0D3F2840-0BE7-4131-99C3-2AC57FDC1213}" type="presParOf" srcId="{EE0236D2-D4D4-47BE-A891-13EAA1DCA15E}" destId="{1A469B28-AA3F-4E35-A291-4EC9BE165EA8}" srcOrd="2" destOrd="0" presId="urn:microsoft.com/office/officeart/2018/2/layout/IconVerticalSolidList"/>
    <dgm:cxn modelId="{0C9CBBAA-75DE-45C8-AFB5-EBE0BAD2AFA0}" type="presParOf" srcId="{EE0236D2-D4D4-47BE-A891-13EAA1DCA15E}" destId="{02413A25-7AD7-4E26-9086-56C39FAEBE83}" srcOrd="3" destOrd="0" presId="urn:microsoft.com/office/officeart/2018/2/layout/IconVerticalSolidList"/>
    <dgm:cxn modelId="{FD3055CF-CA26-4CF8-A043-0049BAF6EA35}" type="presParOf" srcId="{3EE86681-26EF-455D-9F1F-B8E987D61EA8}" destId="{413DFE73-A294-448F-95E1-449DBDDBD935}" srcOrd="1" destOrd="0" presId="urn:microsoft.com/office/officeart/2018/2/layout/IconVerticalSolidList"/>
    <dgm:cxn modelId="{1024FA67-FED2-414D-8909-1FF877935BE2}" type="presParOf" srcId="{3EE86681-26EF-455D-9F1F-B8E987D61EA8}" destId="{2693331D-5B62-473D-90AF-1BBBF72697D2}" srcOrd="2" destOrd="0" presId="urn:microsoft.com/office/officeart/2018/2/layout/IconVerticalSolidList"/>
    <dgm:cxn modelId="{A1AB95AC-5DA9-40AA-9E27-B4A262FEE1D5}" type="presParOf" srcId="{2693331D-5B62-473D-90AF-1BBBF72697D2}" destId="{E7B5FD81-C53C-4E77-B6C1-674DF9C52B6E}" srcOrd="0" destOrd="0" presId="urn:microsoft.com/office/officeart/2018/2/layout/IconVerticalSolidList"/>
    <dgm:cxn modelId="{78C9BBF2-3AE3-4ABD-B2CF-6414AAA1F6C8}" type="presParOf" srcId="{2693331D-5B62-473D-90AF-1BBBF72697D2}" destId="{E143A08E-6ADF-4FB0-8B44-63FE9883436D}" srcOrd="1" destOrd="0" presId="urn:microsoft.com/office/officeart/2018/2/layout/IconVerticalSolidList"/>
    <dgm:cxn modelId="{39DA15AD-1580-4F1B-ACE7-ECB3A6A96AEE}" type="presParOf" srcId="{2693331D-5B62-473D-90AF-1BBBF72697D2}" destId="{C978C1A7-78FE-4EFB-BB29-9A007875D7C7}" srcOrd="2" destOrd="0" presId="urn:microsoft.com/office/officeart/2018/2/layout/IconVerticalSolidList"/>
    <dgm:cxn modelId="{7FC7167C-F711-490D-80F0-DD049068E5B0}" type="presParOf" srcId="{2693331D-5B62-473D-90AF-1BBBF72697D2}" destId="{B4689BD8-C3EA-4665-9242-AB2624FADAC7}" srcOrd="3" destOrd="0" presId="urn:microsoft.com/office/officeart/2018/2/layout/IconVerticalSolidList"/>
    <dgm:cxn modelId="{CA935F9A-3E51-49D7-9C39-05B137DAAE04}" type="presParOf" srcId="{3EE86681-26EF-455D-9F1F-B8E987D61EA8}" destId="{40B35EF3-02E9-4AA5-A1BC-1E94817274E5}" srcOrd="3" destOrd="0" presId="urn:microsoft.com/office/officeart/2018/2/layout/IconVerticalSolidList"/>
    <dgm:cxn modelId="{C00F70EF-EA08-42FE-837A-22002A780506}" type="presParOf" srcId="{3EE86681-26EF-455D-9F1F-B8E987D61EA8}" destId="{50EBA87B-4AC2-4EE7-B9AB-8D512EF300B4}" srcOrd="4" destOrd="0" presId="urn:microsoft.com/office/officeart/2018/2/layout/IconVerticalSolidList"/>
    <dgm:cxn modelId="{8C8D7D2F-AC4B-4CB5-8B5B-3E8CCE8E5F1C}" type="presParOf" srcId="{50EBA87B-4AC2-4EE7-B9AB-8D512EF300B4}" destId="{85FF4144-025F-497C-8F2E-F482E490C6EF}" srcOrd="0" destOrd="0" presId="urn:microsoft.com/office/officeart/2018/2/layout/IconVerticalSolidList"/>
    <dgm:cxn modelId="{348DE591-93F9-4850-AD17-C7CDB75C5B8E}" type="presParOf" srcId="{50EBA87B-4AC2-4EE7-B9AB-8D512EF300B4}" destId="{BC1E5573-C4A1-4F57-98C0-A8EB9781FA41}" srcOrd="1" destOrd="0" presId="urn:microsoft.com/office/officeart/2018/2/layout/IconVerticalSolidList"/>
    <dgm:cxn modelId="{9226F9AA-FC74-4241-AA1E-310CC48AD3E1}" type="presParOf" srcId="{50EBA87B-4AC2-4EE7-B9AB-8D512EF300B4}" destId="{B398DB27-7FD3-4119-82AE-755314A59010}" srcOrd="2" destOrd="0" presId="urn:microsoft.com/office/officeart/2018/2/layout/IconVerticalSolidList"/>
    <dgm:cxn modelId="{33036000-5FD2-4624-8DAE-F414A6A33D82}" type="presParOf" srcId="{50EBA87B-4AC2-4EE7-B9AB-8D512EF300B4}" destId="{5298DC76-78F4-4BBB-8BF7-1A3C0AC8836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A91B7-ECDE-4CE1-AC45-A9BDEB57DAB5}">
      <dsp:nvSpPr>
        <dsp:cNvPr id="0" name=""/>
        <dsp:cNvSpPr/>
      </dsp:nvSpPr>
      <dsp:spPr>
        <a:xfrm>
          <a:off x="0" y="673"/>
          <a:ext cx="6364224" cy="15749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5A841-FC74-42BD-AE81-23CA76080BD6}">
      <dsp:nvSpPr>
        <dsp:cNvPr id="0" name=""/>
        <dsp:cNvSpPr/>
      </dsp:nvSpPr>
      <dsp:spPr>
        <a:xfrm>
          <a:off x="476436" y="355047"/>
          <a:ext cx="866247" cy="8662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413A25-7AD7-4E26-9086-56C39FAEBE83}">
      <dsp:nvSpPr>
        <dsp:cNvPr id="0" name=""/>
        <dsp:cNvSpPr/>
      </dsp:nvSpPr>
      <dsp:spPr>
        <a:xfrm>
          <a:off x="1819120" y="673"/>
          <a:ext cx="4545103" cy="157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687" tIns="166687" rIns="166687" bIns="166687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When you are preparing to submit/have a great idea but want broad feedback, advice on NOFO or activity code (e.g. R01 v. K01?), Study Section, need advance permission for large application</a:t>
          </a:r>
        </a:p>
      </dsp:txBody>
      <dsp:txXfrm>
        <a:off x="1819120" y="673"/>
        <a:ext cx="4545103" cy="1574995"/>
      </dsp:txXfrm>
    </dsp:sp>
    <dsp:sp modelId="{E7B5FD81-C53C-4E77-B6C1-674DF9C52B6E}">
      <dsp:nvSpPr>
        <dsp:cNvPr id="0" name=""/>
        <dsp:cNvSpPr/>
      </dsp:nvSpPr>
      <dsp:spPr>
        <a:xfrm>
          <a:off x="0" y="1969418"/>
          <a:ext cx="6364224" cy="15749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43A08E-6ADF-4FB0-8B44-63FE9883436D}">
      <dsp:nvSpPr>
        <dsp:cNvPr id="0" name=""/>
        <dsp:cNvSpPr/>
      </dsp:nvSpPr>
      <dsp:spPr>
        <a:xfrm>
          <a:off x="476436" y="2323792"/>
          <a:ext cx="866247" cy="8662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689BD8-C3EA-4665-9242-AB2624FADAC7}">
      <dsp:nvSpPr>
        <dsp:cNvPr id="0" name=""/>
        <dsp:cNvSpPr/>
      </dsp:nvSpPr>
      <dsp:spPr>
        <a:xfrm>
          <a:off x="1819120" y="1969418"/>
          <a:ext cx="4545103" cy="157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687" tIns="166687" rIns="166687" bIns="166687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After summary statement is issued</a:t>
          </a:r>
        </a:p>
      </dsp:txBody>
      <dsp:txXfrm>
        <a:off x="1819120" y="1969418"/>
        <a:ext cx="4545103" cy="1574995"/>
      </dsp:txXfrm>
    </dsp:sp>
    <dsp:sp modelId="{85FF4144-025F-497C-8F2E-F482E490C6EF}">
      <dsp:nvSpPr>
        <dsp:cNvPr id="0" name=""/>
        <dsp:cNvSpPr/>
      </dsp:nvSpPr>
      <dsp:spPr>
        <a:xfrm>
          <a:off x="0" y="3938162"/>
          <a:ext cx="6364224" cy="15749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E5573-C4A1-4F57-98C0-A8EB9781FA41}">
      <dsp:nvSpPr>
        <dsp:cNvPr id="0" name=""/>
        <dsp:cNvSpPr/>
      </dsp:nvSpPr>
      <dsp:spPr>
        <a:xfrm>
          <a:off x="476436" y="4292537"/>
          <a:ext cx="866247" cy="8662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8DC76-78F4-4BBB-8BF7-1A3C0AC88366}">
      <dsp:nvSpPr>
        <dsp:cNvPr id="0" name=""/>
        <dsp:cNvSpPr/>
      </dsp:nvSpPr>
      <dsp:spPr>
        <a:xfrm>
          <a:off x="1819120" y="3938162"/>
          <a:ext cx="4545103" cy="157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687" tIns="166687" rIns="166687" bIns="166687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Post-award for updates, discussion about supplements, renewals</a:t>
          </a:r>
        </a:p>
      </dsp:txBody>
      <dsp:txXfrm>
        <a:off x="1819120" y="3938162"/>
        <a:ext cx="4545103" cy="15749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35B65-3C36-4956-9CB9-EA45CD170D3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45BA1-33AD-4189-91F8-8D2E14F7F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13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a.nih.gov/sites/default/files/2020-02/2019-BSR-Review-Committee-Report-508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jon_a_ross/3652834804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nd/3.0/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about the Division of B&amp;S research.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1F864-D1F1-4E16-9B1F-89D783BBD07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636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about the Division of B&amp;S research.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1F864-D1F1-4E16-9B1F-89D783BBD07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108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2019 BSR NACA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72FB2-21A0-41E7-BA69-7915293DE8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31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 tooltip="http://flickr.com/photos/jon_a_ross/3652834804"/>
              </a:rPr>
              <a:t>This Photo</a:t>
            </a:r>
            <a:r>
              <a:rPr lang="en-US" sz="1200" dirty="0"/>
              <a:t> by Unknown Author is licensed under </a:t>
            </a:r>
            <a:r>
              <a:rPr lang="en-US" sz="1200" dirty="0">
                <a:hlinkClick r:id="rId4" tooltip="https://creativecommons.org/licenses/by-nd/3.0/"/>
              </a:rPr>
              <a:t>CC BY-ND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0FCB8-216C-45DD-AE34-EFA8BB591D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30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1F864-D1F1-4E16-9B1F-89D783BBD07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174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7F56C8-C746-47DE-9C18-32639204F91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89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297A-F74B-0DB2-12AA-283200FD1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5C45B0-757C-0864-1B29-DF0B0B515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4337B-020F-D74D-816D-F4DA6552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CE39-814C-49BA-92B3-DE48FDF8FA1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E241B-BC31-B050-0CD0-CE3E5420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4A1A8-844B-0D45-F5AE-A3715F81F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3757-E1B6-4C6B-8FDB-0E1BE0825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E75DC-7A85-3073-C5B5-1B0B0FDF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E0F925-6890-7DDD-8EC0-40733E43E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79A10-78E8-8CAE-9F46-5E4AD2A14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CE39-814C-49BA-92B3-DE48FDF8FA1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19477-21D0-8769-1E68-C76194CC7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121BF-315D-E954-B34B-6D31086A5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3757-E1B6-4C6B-8FDB-0E1BE0825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5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BAD9AB-A69F-70E5-00D0-EBCF3D597A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4B59C-0987-F987-7911-78D6CB0DA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49D11-FA94-E94A-EBEC-40F026BD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CE39-814C-49BA-92B3-DE48FDF8FA1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F4C0A-4BAE-A653-BA90-7ACA2E14F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F3FEA-38C8-AC5E-ED8C-13572E51C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3757-E1B6-4C6B-8FDB-0E1BE0825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8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D2D6C-71B6-FD22-B04E-F2921E8D0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417A4-3E0C-9FBF-3F28-AAA1BBC08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6DAEC-E48A-8B01-3786-6354FA980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CE39-814C-49BA-92B3-DE48FDF8FA1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A5F1A-1167-E088-0397-6D3EA2C5E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B350A-FDA2-DD04-3351-E777D15D2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3757-E1B6-4C6B-8FDB-0E1BE0825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75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48D6-99F2-FA0E-1E66-6EC3FBF7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CABCD-9216-1673-5246-ED020C790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113DE-82FD-6B88-5F05-42CB7EA21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CE39-814C-49BA-92B3-DE48FDF8FA1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8256F-0226-0C19-BE3D-91EEEAEB2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FB983-3D4F-789A-DDC4-5D0343DFD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3757-E1B6-4C6B-8FDB-0E1BE0825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65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ACBC8-F6C0-4FA8-1512-62BABC0A1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BE44C-1F43-B57F-B50D-448B1E0CC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388EC-6F54-6B3B-EEA0-3F4E95C27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AEA45-93CF-08A4-DFFF-F41D155CE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CE39-814C-49BA-92B3-DE48FDF8FA1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80FED-5510-20AF-3CE9-F9349D45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9E0B8B-9D12-D97E-3603-73CBDE16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3757-E1B6-4C6B-8FDB-0E1BE0825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6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37AC6-3B54-9825-07AA-B18778365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CA290-D134-437B-5C8E-8147C6FE4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E1F06-A049-BAD7-80A4-40CFE01EC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A26C03-CD85-FDBD-EAD2-F1ABDE0AB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9763D0-8023-EBFC-A38B-D0DC72428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C1125-B369-E712-7214-0F01E8766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CE39-814C-49BA-92B3-DE48FDF8FA1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FA58A0-A189-9B24-F355-38DD9D4EE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F31D32-A2BD-42DF-76EB-4A00BCAF7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3757-E1B6-4C6B-8FDB-0E1BE0825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10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33D6-3C23-C89B-A54C-F925A6640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34E1A6-541A-58E2-A4E8-27B043D43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CE39-814C-49BA-92B3-DE48FDF8FA1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FBBA03-8830-665D-5FBA-35009A6DB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A208D-ECF1-6E4C-EA4F-3F745D894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3757-E1B6-4C6B-8FDB-0E1BE0825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36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95A971-342A-02E9-09A9-EEB183CB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CE39-814C-49BA-92B3-DE48FDF8FA1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64FCAB-9456-8D88-D8AB-D38E4D712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509FB-CBA3-B6DA-00B9-0FA6B1E82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3757-E1B6-4C6B-8FDB-0E1BE0825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52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5BF83-04F7-364A-ED11-6AC07B5DD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AED63-2CFB-595D-DE67-B9CADA2CC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78107-7C1F-009B-FFE1-3405A7AD6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EA494-6047-2C47-FF67-F3DE82D4B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CE39-814C-49BA-92B3-DE48FDF8FA1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97486-0BF5-4FF3-E9B8-39A46B0E1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78D43-E1B1-093E-61A3-5A7C2317A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3757-E1B6-4C6B-8FDB-0E1BE0825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8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F9DF-BA81-EA03-2594-73ABC8BCC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20A1E8-E34B-556F-1A3D-916D07B47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BD58D-246A-C490-AB2B-F804688A1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34B304-13FB-6266-EB3C-D5E3E92B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CE39-814C-49BA-92B3-DE48FDF8FA1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1D273-7B80-1117-ABA9-B1C0F78D6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8FD62-37B3-CC3E-668E-CCEA821C7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3757-E1B6-4C6B-8FDB-0E1BE0825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08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C3CFEF-FA17-1272-FCBC-71FB4175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158AB-D6FF-C6BA-2571-85E80FE5B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AF513-207A-9AAD-1736-F02A68D6C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9CE39-814C-49BA-92B3-DE48FDF8FA1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5C7AD-B8C7-861A-5498-8EED03B22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3F4EC-D1D7-BCA0-3A16-F7F43EB64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03757-E1B6-4C6B-8FDB-0E1BE0825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7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Amelia.Karraker@nih.go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a.nih.gov/research/milestones/epidemiology-population-studies/health-equity-understand-and-reduce-barriers" TargetMode="External"/><Relationship Id="rId3" Type="http://schemas.openxmlformats.org/officeDocument/2006/relationships/hyperlink" Target="https://www.nia.nih.gov/research/milestones/epidemiology-population-studies/population-studies-diverse-cohorts" TargetMode="External"/><Relationship Id="rId7" Type="http://schemas.openxmlformats.org/officeDocument/2006/relationships/hyperlink" Target="https://www.nia.nih.gov/research/milestones/epidemiology-population-studies/population-studies-exposome-studies-and-health" TargetMode="External"/><Relationship Id="rId2" Type="http://schemas.openxmlformats.org/officeDocument/2006/relationships/hyperlink" Target="https://www.nia.nih.gov/research/milestones/epidemiology-population-studies/population-studies-quantify-exposom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ia.nih.gov/research/milestones/epidemiology-population-studies/health-equity-monitor-trends-different-adrds" TargetMode="External"/><Relationship Id="rId5" Type="http://schemas.openxmlformats.org/officeDocument/2006/relationships/hyperlink" Target="https://www.nia.nih.gov/research/milestones/epidemiology-population-studies/health-equity-identify-risk-factors-across" TargetMode="External"/><Relationship Id="rId10" Type="http://schemas.openxmlformats.org/officeDocument/2006/relationships/image" Target="../media/image9.svg"/><Relationship Id="rId4" Type="http://schemas.openxmlformats.org/officeDocument/2006/relationships/hyperlink" Target="https://www.nia.nih.gov/research/milestones/epidemiology-population-studies/population-studies-inclusion-non-ad-cohorts" TargetMode="Externa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a.nih.gov/sites/default/files/2020-02/2019-BSR-Review-Committee-Report-508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niatraining@mail.nih.gov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grants.nih.gov/grants/guide/pa-files/PA-24-176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niatraining@mail.nih.gov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aid.nih.gov/grants-contracts/sample-applications" TargetMode="External"/><Relationship Id="rId2" Type="http://schemas.openxmlformats.org/officeDocument/2006/relationships/hyperlink" Target="https://www.nia.nih.gov/research/training/k99-r00-sample-application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penclipart.org/detail/1644/apply-by-dagobert83" TargetMode="Externa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niaid.nih.gov/grants-contracts/sample-applicati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clipart.org/detail/1644/apply-by-dagobert8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clipart.org/detail/1644/apply-by-dagobert83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a.nih.gov/approved-concepts#September%20202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a.nih.gov/research/dbsr/behavioral-and-social-research-funding-opportunities-and-applicant-resource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s://grants.nih.gov/grants/guide/rfa-files/RFA-AG-25-003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guide/notice-files/NOT-OD-21-134.html" TargetMode="External"/><Relationship Id="rId2" Type="http://schemas.openxmlformats.org/officeDocument/2006/relationships/hyperlink" Target="https://www.nia.nih.gov/research/diversity-supplement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a.nih.gov/research/blog" TargetMode="External"/><Relationship Id="rId2" Type="http://schemas.openxmlformats.org/officeDocument/2006/relationships/hyperlink" Target="https://www.nia.nih.gov/research/osp/butler-williams-scholars-program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rants.nih.gov/funding/subscribe.ht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mailto:amelia.karraker@nih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guide/pa-files/pa-20-185.html" TargetMode="External"/><Relationship Id="rId2" Type="http://schemas.openxmlformats.org/officeDocument/2006/relationships/hyperlink" Target="https://www.nia.nih.gov/research/dbsr/behavioral-and-social-research-funding-opportunities-and-applicant-resourc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guide/pa-files/par-19-070.html" TargetMode="External"/><Relationship Id="rId2" Type="http://schemas.openxmlformats.org/officeDocument/2006/relationships/hyperlink" Target="https://grants.nih.gov/grants/guide/pa-files/PA-20-185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rants.nih.gov/grants/guide/notice-files/NOT-AG-20-038.html" TargetMode="External"/><Relationship Id="rId5" Type="http://schemas.openxmlformats.org/officeDocument/2006/relationships/hyperlink" Target="https://grants.nih.gov/grants/guide/rfa-files/RFA-AG-18-011.html" TargetMode="External"/><Relationship Id="rId4" Type="http://schemas.openxmlformats.org/officeDocument/2006/relationships/hyperlink" Target="https://grants.nih.gov/grants/guide/pa-files/PAS-19-391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nia.nih.gov/research/dbsr/individual-behavioral-processes-branch" TargetMode="External"/><Relationship Id="rId4" Type="http://schemas.openxmlformats.org/officeDocument/2006/relationships/hyperlink" Target="https://www.nia.nih.gov/research/dbsr/population-and-social-processes-branch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inds.nih.gov/news-events/events/adrd-summit-202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a.nih.gov/about/provide-input-nias-strategic-directions-research-2026-2030" TargetMode="External"/><Relationship Id="rId2" Type="http://schemas.openxmlformats.org/officeDocument/2006/relationships/hyperlink" Target="https://www.nia.nih.gov/about/aging-strategic-directions-research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chrome-extension://efaidnbmnnnibpcajpcglclefindmkaj/https:/www.nia.nih.gov/sites/default/files/2020-02/2019-BSR-Review-Committee-Report-508.pdf" TargetMode="External"/><Relationship Id="rId4" Type="http://schemas.openxmlformats.org/officeDocument/2006/relationships/hyperlink" Target="https://www.nia.nih.gov/research/mileston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7A821-21FD-C335-F3C7-00EB868BF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000" dirty="0"/>
              <a:t>Diving into Ag</a:t>
            </a:r>
            <a:r>
              <a:rPr lang="en-US" sz="5000" u="sng" dirty="0"/>
              <a:t>ing</a:t>
            </a:r>
            <a:r>
              <a:rPr lang="en-US" sz="5000" dirty="0"/>
              <a:t> Research (Funding, Careers, Etc.)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8B6F5F-6198-D79C-1D4F-390CA3A5D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92735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US" sz="2200" dirty="0"/>
              <a:t>Amelia Karraker (</a:t>
            </a:r>
            <a:r>
              <a:rPr lang="en-US" sz="2200" dirty="0">
                <a:hlinkClick r:id="rId2"/>
              </a:rPr>
              <a:t>Amelia.Karraker@nih.gov</a:t>
            </a:r>
            <a:r>
              <a:rPr lang="en-US" sz="2200" dirty="0"/>
              <a:t>)</a:t>
            </a:r>
          </a:p>
          <a:p>
            <a:pPr algn="l"/>
            <a:r>
              <a:rPr lang="en-US" sz="2200" dirty="0"/>
              <a:t>Health Scientist Administrator, NIA</a:t>
            </a:r>
          </a:p>
          <a:p>
            <a:pPr algn="l"/>
            <a:r>
              <a:rPr lang="en-US" sz="2200" dirty="0" err="1">
                <a:cs typeface="Calibri"/>
              </a:rPr>
              <a:t>EdDem</a:t>
            </a:r>
            <a:r>
              <a:rPr lang="en-US" sz="2200" dirty="0">
                <a:cs typeface="Calibri"/>
              </a:rPr>
              <a:t> Network</a:t>
            </a:r>
          </a:p>
          <a:p>
            <a:pPr algn="l"/>
            <a:r>
              <a:rPr lang="en-US" sz="2200" dirty="0"/>
              <a:t>September 16, 2024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uba diver in coral reef">
            <a:extLst>
              <a:ext uri="{FF2B5EF4-FFF2-40B4-BE49-F238E27FC236}">
                <a16:creationId xmlns:a16="http://schemas.microsoft.com/office/drawing/2014/main" id="{92F1D1B0-1010-13DA-F844-5F56DB794E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6" r="181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5390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E95FB-E897-8B97-EC3D-44254B9D6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AD+ADRD Milestones Tied to NIA Priorities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4CD8A-FD70-E375-35BA-D0240B37A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/>
            <a:r>
              <a:rPr lang="en-US" i="0" u="sng" dirty="0">
                <a:solidFill>
                  <a:srgbClr val="204E34"/>
                </a:solidFill>
                <a:effectLst/>
                <a:latin typeface="Source Sans Pro Web"/>
                <a:hlinkClick r:id="rId2"/>
              </a:rPr>
              <a:t>1.B. Population Studies: Quantify the exposome</a:t>
            </a:r>
          </a:p>
          <a:p>
            <a:pPr algn="l"/>
            <a:r>
              <a:rPr lang="en-US" i="0" u="sng" dirty="0">
                <a:solidFill>
                  <a:srgbClr val="204E34"/>
                </a:solidFill>
                <a:effectLst/>
                <a:latin typeface="Source Sans Pro Web"/>
                <a:hlinkClick r:id="rId3"/>
              </a:rPr>
              <a:t>1.C. Population Studies: Diverse cohorts</a:t>
            </a:r>
          </a:p>
          <a:p>
            <a:pPr algn="l"/>
            <a:r>
              <a:rPr lang="en-US" i="0" u="sng" dirty="0">
                <a:solidFill>
                  <a:srgbClr val="204E34"/>
                </a:solidFill>
                <a:effectLst/>
                <a:latin typeface="Source Sans Pro Web"/>
                <a:hlinkClick r:id="rId4"/>
              </a:rPr>
              <a:t>1.F. Population Studies: Inclusion of non-AD cohorts</a:t>
            </a:r>
          </a:p>
          <a:p>
            <a:pPr algn="l"/>
            <a:r>
              <a:rPr lang="en-US" i="0" u="sng" dirty="0">
                <a:solidFill>
                  <a:srgbClr val="204E34"/>
                </a:solidFill>
                <a:effectLst/>
                <a:latin typeface="Source Sans Pro Web"/>
                <a:hlinkClick r:id="rId5"/>
              </a:rPr>
              <a:t>1.I. Health Equity: Identify risk factors across diverse populations</a:t>
            </a:r>
            <a:endParaRPr lang="en-US" i="0" u="sng" dirty="0">
              <a:solidFill>
                <a:srgbClr val="204E34"/>
              </a:solidFill>
              <a:effectLst/>
              <a:latin typeface="Source Sans Pro Web"/>
            </a:endParaRPr>
          </a:p>
          <a:p>
            <a:pPr algn="l"/>
            <a:r>
              <a:rPr lang="en-US" i="0" u="sng" dirty="0">
                <a:solidFill>
                  <a:srgbClr val="204E34"/>
                </a:solidFill>
                <a:effectLst/>
                <a:latin typeface="Source Sans Pro Web"/>
                <a:hlinkClick r:id="rId6"/>
              </a:rPr>
              <a:t>1.J. Health Equity: Monitor trends of different ADRDs in diverse populations</a:t>
            </a:r>
          </a:p>
          <a:p>
            <a:pPr algn="l"/>
            <a:r>
              <a:rPr lang="en-US" i="0" u="sng" dirty="0">
                <a:solidFill>
                  <a:srgbClr val="204E34"/>
                </a:solidFill>
                <a:effectLst/>
                <a:latin typeface="Source Sans Pro Web"/>
                <a:hlinkClick r:id="rId7"/>
              </a:rPr>
              <a:t>1.P. Population Studies: Exposome studies and health disparities</a:t>
            </a:r>
          </a:p>
          <a:p>
            <a:pPr algn="l"/>
            <a:r>
              <a:rPr lang="en-US" i="0" u="sng" dirty="0">
                <a:solidFill>
                  <a:srgbClr val="204E34"/>
                </a:solidFill>
                <a:effectLst/>
                <a:latin typeface="Source Sans Pro Web"/>
                <a:hlinkClick r:id="rId8"/>
              </a:rPr>
              <a:t>1.S. Health Equity: Understand and reduce barriers to health equity</a:t>
            </a:r>
          </a:p>
          <a:p>
            <a:pPr algn="l"/>
            <a:endParaRPr lang="en-US" b="1" i="0" u="sng" dirty="0">
              <a:solidFill>
                <a:srgbClr val="204E34"/>
              </a:solidFill>
              <a:effectLst/>
              <a:latin typeface="Source Sans Pro Web"/>
              <a:hlinkClick r:id="rId7"/>
            </a:endParaRPr>
          </a:p>
          <a:p>
            <a:pPr algn="l"/>
            <a:endParaRPr lang="en-US" b="1" i="0" u="sng" dirty="0">
              <a:solidFill>
                <a:srgbClr val="204E34"/>
              </a:solidFill>
              <a:effectLst/>
              <a:latin typeface="Source Sans Pro Web"/>
              <a:hlinkClick r:id="rId6"/>
            </a:endParaRPr>
          </a:p>
          <a:p>
            <a:pPr algn="l"/>
            <a:endParaRPr lang="en-US" b="1" i="0" u="sng" dirty="0">
              <a:solidFill>
                <a:srgbClr val="204E34"/>
              </a:solidFill>
              <a:effectLst/>
              <a:latin typeface="Source Sans Pro Web"/>
              <a:hlinkClick r:id="rId4"/>
            </a:endParaRPr>
          </a:p>
          <a:p>
            <a:pPr algn="l"/>
            <a:endParaRPr lang="en-US" b="1" i="0" u="sng" dirty="0">
              <a:solidFill>
                <a:srgbClr val="204E34"/>
              </a:solidFill>
              <a:effectLst/>
              <a:latin typeface="Source Sans Pro Web"/>
              <a:hlinkClick r:id="rId3"/>
            </a:endParaRPr>
          </a:p>
          <a:p>
            <a:pPr algn="l"/>
            <a:endParaRPr lang="en-US" b="1" i="0" u="sng" dirty="0">
              <a:solidFill>
                <a:srgbClr val="204E34"/>
              </a:solidFill>
              <a:effectLst/>
              <a:latin typeface="Source Sans Pro Web"/>
              <a:hlinkClick r:id="rId2"/>
            </a:endParaRPr>
          </a:p>
        </p:txBody>
      </p:sp>
      <p:pic>
        <p:nvPicPr>
          <p:cNvPr id="5" name="Graphic 4" descr="Bullseye outline">
            <a:extLst>
              <a:ext uri="{FF2B5EF4-FFF2-40B4-BE49-F238E27FC236}">
                <a16:creationId xmlns:a16="http://schemas.microsoft.com/office/drawing/2014/main" id="{C916147B-AE08-6C75-DA20-F21541915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10800" y="1333500"/>
            <a:ext cx="1576388" cy="157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22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AABDE-3DE0-4E92-88DF-27F8CADD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" y="327025"/>
            <a:ext cx="7840980" cy="1090295"/>
          </a:xfrm>
        </p:spPr>
        <p:txBody>
          <a:bodyPr anchor="b">
            <a:normAutofit fontScale="90000"/>
          </a:bodyPr>
          <a:lstStyle/>
          <a:p>
            <a:r>
              <a:rPr lang="en-US" sz="3300" dirty="0">
                <a:hlinkClick r:id="rId3"/>
              </a:rPr>
              <a:t>2019 National Advisory Council on Aging Review of Division of Behavioral and Social Research</a:t>
            </a:r>
            <a:endParaRPr lang="en-US" sz="3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153BD-C772-47A5-89BA-FDDFDCFF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" y="1988821"/>
            <a:ext cx="8008620" cy="4148138"/>
          </a:xfrm>
        </p:spPr>
        <p:txBody>
          <a:bodyPr>
            <a:noAutofit/>
          </a:bodyPr>
          <a:lstStyle/>
          <a:p>
            <a:r>
              <a:rPr lang="en-US" sz="2000" b="1" dirty="0"/>
              <a:t>Review of Division activities for past 5 years, roadmap for next 5 years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b="1" dirty="0"/>
              <a:t>Review-identified research priorities include:</a:t>
            </a:r>
          </a:p>
          <a:p>
            <a:pPr lvl="1"/>
            <a:r>
              <a:rPr lang="en-US" sz="2000" b="1" dirty="0"/>
              <a:t>Improve understanding of health disparities in aging.</a:t>
            </a:r>
          </a:p>
          <a:p>
            <a:pPr lvl="1"/>
            <a:r>
              <a:rPr lang="en-US" sz="2000" b="1" dirty="0"/>
              <a:t>Study influences of macro-social trends on aging.</a:t>
            </a:r>
          </a:p>
          <a:p>
            <a:pPr lvl="1"/>
            <a:r>
              <a:rPr lang="en-US" sz="2000" b="1" dirty="0"/>
              <a:t>Incorporate a range of approaches to understanding behavioral and social aging.</a:t>
            </a:r>
          </a:p>
          <a:p>
            <a:pPr lvl="1"/>
            <a:r>
              <a:rPr lang="en-US" sz="2000" b="1" dirty="0"/>
              <a:t>Enhance research on cognitive aging. </a:t>
            </a:r>
          </a:p>
          <a:p>
            <a:pPr lvl="1"/>
            <a:r>
              <a:rPr lang="en-US" sz="2000" b="1" dirty="0"/>
              <a:t>Support research to improve care for persons with dementia and caregivers.</a:t>
            </a:r>
          </a:p>
          <a:p>
            <a:pPr lvl="1"/>
            <a:r>
              <a:rPr lang="en-US" sz="2000" b="1" dirty="0"/>
              <a:t>Study aging earlier in the life course. </a:t>
            </a:r>
          </a:p>
          <a:p>
            <a:pPr lvl="1"/>
            <a:r>
              <a:rPr lang="en-US" sz="2000" b="1" dirty="0"/>
              <a:t>Emphasize multidisciplinary training including policy relevance.</a:t>
            </a:r>
          </a:p>
          <a:p>
            <a:pPr lvl="1"/>
            <a:r>
              <a:rPr lang="en-US" sz="2000" b="1" dirty="0"/>
              <a:t>Reduce barriers to accessing data for research. </a:t>
            </a:r>
          </a:p>
        </p:txBody>
      </p:sp>
      <p:pic>
        <p:nvPicPr>
          <p:cNvPr id="5" name="Picture 4" descr="Car driving in the hills on a sunny day">
            <a:extLst>
              <a:ext uri="{FF2B5EF4-FFF2-40B4-BE49-F238E27FC236}">
                <a16:creationId xmlns:a16="http://schemas.microsoft.com/office/drawing/2014/main" id="{D3EC907B-2D1F-8A75-06E2-8D4E476EB9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r="16194" b="-2"/>
          <a:stretch/>
        </p:blipFill>
        <p:spPr>
          <a:xfrm>
            <a:off x="7932420" y="1"/>
            <a:ext cx="4259580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75004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91DC35-45F1-B25B-CAE6-16ABA02F8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03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0407-0CEC-F4FB-52EC-0B05E8831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Question: Please expound upon the R25/K01 REDI program.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EAD61-5957-FEBE-D8A5-9380FD3F5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0" dirty="0">
                <a:solidFill>
                  <a:srgbClr val="3D4551"/>
                </a:solidFill>
                <a:effectLst/>
                <a:highlight>
                  <a:srgbClr val="FFFFFF"/>
                </a:highlight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NIA Research and Entrepreneurial Development Immersion (REDI)</a:t>
            </a:r>
          </a:p>
          <a:p>
            <a:pPr lvl="1"/>
            <a:r>
              <a:rPr lang="en-US" sz="2800" b="1" dirty="0">
                <a:solidFill>
                  <a:srgbClr val="3D4551"/>
                </a:solidFill>
                <a:highlight>
                  <a:srgbClr val="FFFFFF"/>
                </a:highlight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2800" b="1" i="0" dirty="0">
                <a:solidFill>
                  <a:srgbClr val="3D4551"/>
                </a:solidFill>
                <a:effectLst/>
                <a:highlight>
                  <a:srgbClr val="FFFFFF"/>
                </a:highlight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rovides bio-entrepreneurship training to boost the number of university startups and facilitate more diverse career opportunities for early-career scientists working in the fields of aging and aging-related diseases, including Alzheimer’s disease.</a:t>
            </a:r>
          </a:p>
          <a:p>
            <a:pPr lvl="1"/>
            <a:r>
              <a:rPr lang="en-US" sz="2800" b="1" i="0" dirty="0">
                <a:solidFill>
                  <a:srgbClr val="3D4551"/>
                </a:solidFill>
                <a:effectLst/>
                <a:highlight>
                  <a:srgbClr val="FFFFFF"/>
                </a:highlight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REDI Mentored Entrepreneurial Career Development Award (PAR-22-227)</a:t>
            </a:r>
          </a:p>
          <a:p>
            <a:pPr lvl="1"/>
            <a:r>
              <a:rPr lang="fr-FR" sz="2800" b="1" i="0" dirty="0">
                <a:solidFill>
                  <a:srgbClr val="3D4551"/>
                </a:solidFill>
                <a:effectLst/>
                <a:highlight>
                  <a:srgbClr val="FFFFFF"/>
                </a:highlight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REDI </a:t>
            </a:r>
            <a:r>
              <a:rPr lang="fr-FR" sz="2800" b="1" i="0" dirty="0" err="1">
                <a:solidFill>
                  <a:srgbClr val="3D4551"/>
                </a:solidFill>
                <a:effectLst/>
                <a:highlight>
                  <a:srgbClr val="FFFFFF"/>
                </a:highlight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Entrepreneurship</a:t>
            </a:r>
            <a:r>
              <a:rPr lang="fr-FR" sz="2800" b="1" i="0" dirty="0">
                <a:solidFill>
                  <a:srgbClr val="3D4551"/>
                </a:solidFill>
                <a:effectLst/>
                <a:highlight>
                  <a:srgbClr val="FFFFFF"/>
                </a:highlight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800" b="1" i="0" dirty="0" err="1">
                <a:solidFill>
                  <a:srgbClr val="3D4551"/>
                </a:solidFill>
                <a:effectLst/>
                <a:highlight>
                  <a:srgbClr val="FFFFFF"/>
                </a:highlight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Enhancement</a:t>
            </a:r>
            <a:r>
              <a:rPr lang="fr-FR" sz="2800" b="1" i="0" dirty="0">
                <a:solidFill>
                  <a:srgbClr val="3D4551"/>
                </a:solidFill>
                <a:effectLst/>
                <a:highlight>
                  <a:srgbClr val="FFFFFF"/>
                </a:highlight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800" b="1" i="0" dirty="0" err="1">
                <a:solidFill>
                  <a:srgbClr val="3D4551"/>
                </a:solidFill>
                <a:effectLst/>
                <a:highlight>
                  <a:srgbClr val="FFFFFF"/>
                </a:highlight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Award</a:t>
            </a:r>
            <a:r>
              <a:rPr lang="fr-FR" sz="2800" b="1" i="0" dirty="0">
                <a:solidFill>
                  <a:srgbClr val="3D4551"/>
                </a:solidFill>
                <a:effectLst/>
                <a:highlight>
                  <a:srgbClr val="FFFFFF"/>
                </a:highlight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 (PAR-22-226)</a:t>
            </a:r>
            <a:endParaRPr lang="en-US" sz="2800" b="1" i="0" dirty="0">
              <a:solidFill>
                <a:srgbClr val="3D4551"/>
              </a:solidFill>
              <a:effectLst/>
              <a:highlight>
                <a:srgbClr val="FFFFFF"/>
              </a:highlight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en-US" sz="2800" b="1" i="0" dirty="0">
              <a:solidFill>
                <a:srgbClr val="3D4551"/>
              </a:solidFill>
              <a:effectLst/>
              <a:highlight>
                <a:srgbClr val="FFFFFF"/>
              </a:highlight>
              <a:latin typeface="+mj-lt"/>
            </a:endParaRPr>
          </a:p>
          <a:p>
            <a:r>
              <a:rPr lang="en-US" dirty="0">
                <a:latin typeface="+mj-lt"/>
              </a:rPr>
              <a:t>Email </a:t>
            </a:r>
            <a:r>
              <a:rPr lang="en-US" dirty="0">
                <a:latin typeface="+mj-lt"/>
                <a:hlinkClick r:id="rId2"/>
              </a:rPr>
              <a:t>niatraining@mail.nih.gov</a:t>
            </a:r>
            <a:r>
              <a:rPr lang="en-US" dirty="0">
                <a:latin typeface="+mj-lt"/>
              </a:rPr>
              <a:t> for more info</a:t>
            </a:r>
          </a:p>
        </p:txBody>
      </p:sp>
    </p:spTree>
    <p:extLst>
      <p:ext uri="{BB962C8B-B14F-4D97-AF65-F5344CB8AC3E}">
        <p14:creationId xmlns:p14="http://schemas.microsoft.com/office/powerpoint/2010/main" val="908753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415B9-F802-940D-7F3C-6D702973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520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Question: Is there a particular sequence one needs to consider the following grant mechanisms: NIA K01 and NIA R03 and why or why not? (Assuming you cannot have K01 and R03 under review at the same time).</a:t>
            </a:r>
            <a:endParaRPr lang="en-US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106D6-5439-1EE2-FFB9-9FD0B2904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27479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+mj-lt"/>
              </a:rPr>
              <a:t>Answer: Not necessarily!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Eligibility for K01: cannot have previously held R01, but ok to hold R03, R21 (check </a:t>
            </a:r>
            <a:r>
              <a:rPr lang="en-US" dirty="0">
                <a:latin typeface="+mj-lt"/>
                <a:hlinkClick r:id="rId2"/>
              </a:rPr>
              <a:t>“Eligible individuals ((Program Director/Principal Investigator)”</a:t>
            </a:r>
            <a:r>
              <a:rPr lang="en-US" dirty="0">
                <a:latin typeface="+mj-lt"/>
              </a:rPr>
              <a:t>)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You cannot have the same science under review in multiple places simultaneously</a:t>
            </a:r>
          </a:p>
        </p:txBody>
      </p:sp>
    </p:spTree>
    <p:extLst>
      <p:ext uri="{BB962C8B-B14F-4D97-AF65-F5344CB8AC3E}">
        <p14:creationId xmlns:p14="http://schemas.microsoft.com/office/powerpoint/2010/main" val="811036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5D083-F222-7640-23CA-FD9CAF26A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Lots</a:t>
            </a:r>
            <a:r>
              <a:rPr lang="en-US" dirty="0"/>
              <a:t> of resources on training and career opportunities on the web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A4A8D1-FDE8-8383-E9B7-862921E62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248" y="1833120"/>
            <a:ext cx="7037667" cy="4351338"/>
          </a:xfr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7206C6E-B586-3AEB-7D3C-12E45F64AA6D}"/>
              </a:ext>
            </a:extLst>
          </p:cNvPr>
          <p:cNvSpPr txBox="1">
            <a:spLocks/>
          </p:cNvSpPr>
          <p:nvPr/>
        </p:nvSpPr>
        <p:spPr>
          <a:xfrm>
            <a:off x="8415338" y="1825625"/>
            <a:ext cx="33718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Detailed information on purpose, eligibility, budget, etc. for specific activity codes</a:t>
            </a:r>
          </a:p>
          <a:p>
            <a:r>
              <a:rPr lang="en-US" dirty="0"/>
              <a:t>Info on training events, NIH loan repayment program</a:t>
            </a:r>
          </a:p>
          <a:p>
            <a:r>
              <a:rPr lang="en-US" dirty="0"/>
              <a:t>Some sample applications</a:t>
            </a:r>
          </a:p>
          <a:p>
            <a:r>
              <a:rPr lang="en-US" dirty="0">
                <a:hlinkClick r:id="rId3"/>
              </a:rPr>
              <a:t>niatraining@mail.nih.gov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249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EBE8B-0FDF-0733-8469-54DAF03F8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480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NIH/NIA funds secondary data analysis projects…and supports data sources for this purpose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7C1BFC-8CCE-A900-3FA1-B8CC6A972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500" y="1386129"/>
            <a:ext cx="7013272" cy="468114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6B255E-0557-7C84-316C-B2A6D13055AD}"/>
              </a:ext>
            </a:extLst>
          </p:cNvPr>
          <p:cNvSpPr txBox="1"/>
          <p:nvPr/>
        </p:nvSpPr>
        <p:spPr>
          <a:xfrm>
            <a:off x="5890260" y="19794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EB1217-EBF8-55D5-7C3C-5496AB758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86" y="1866747"/>
            <a:ext cx="4671074" cy="24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78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F28D5-0528-4932-B6FF-82942DCB7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1165860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 dirty="0"/>
              <a:t>When to Talk to a Program Official/Project Officer (PO)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9C2A0E-C452-583C-648A-5014A0CE80B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7200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41449-7EC7-499E-9736-E9F1A649C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Aims Page: Basis of Conversations with POs and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21EDB-59FB-4BDF-A10E-023BA23D4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Outlines application significance, hypotheses, data, methods at high-level—don’t bury the </a:t>
            </a:r>
            <a:r>
              <a:rPr lang="en-US" dirty="0" err="1"/>
              <a:t>lede</a:t>
            </a:r>
            <a:r>
              <a:rPr lang="en-US" dirty="0"/>
              <a:t>!</a:t>
            </a:r>
          </a:p>
          <a:p>
            <a:r>
              <a:rPr lang="en-US" dirty="0"/>
              <a:t>Gestalt of what you propose to do</a:t>
            </a:r>
          </a:p>
          <a:p>
            <a:r>
              <a:rPr lang="en-US"/>
              <a:t>No </a:t>
            </a:r>
            <a:r>
              <a:rPr lang="en-US" dirty="0"/>
              <a:t>magic number of aims—should be appropriate for activity code, budget, project period</a:t>
            </a:r>
          </a:p>
          <a:p>
            <a:r>
              <a:rPr lang="en-US" dirty="0"/>
              <a:t>“Do less better”: far preferable to have 2 good aims than 3 so-so aims</a:t>
            </a:r>
          </a:p>
        </p:txBody>
      </p:sp>
      <p:pic>
        <p:nvPicPr>
          <p:cNvPr id="5" name="Graphic 4" descr="List outline">
            <a:extLst>
              <a:ext uri="{FF2B5EF4-FFF2-40B4-BE49-F238E27FC236}">
                <a16:creationId xmlns:a16="http://schemas.microsoft.com/office/drawing/2014/main" id="{06B3F3D3-000B-C9D2-4884-BC54FBE5B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6877" y="300354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32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A97AD-A132-F923-2B9D-42CE6D7CA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07515"/>
          </a:xfrm>
        </p:spPr>
        <p:txBody>
          <a:bodyPr>
            <a:noAutofit/>
          </a:bodyPr>
          <a:lstStyle/>
          <a:p>
            <a:r>
              <a:rPr lang="en-US" sz="2800" dirty="0">
                <a:effectLst/>
                <a:ea typeface="Times New Roman" panose="02020603050405020304" pitchFamily="18" charset="0"/>
              </a:rPr>
              <a:t>Question: In addition to online resources and other factors, how would you advise a first time R01 participant to approach a successful grant submission -- in terms of spending time on specific sticking points or things that might set it apart?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6660B-5BB7-0CD2-89EE-9F852B135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+mj-lt"/>
              </a:rPr>
              <a:t>Answer: see next few slides!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016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55CD-2F78-9DED-6D7A-A3C51BE08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A651F-9B13-A973-D86B-40DDCCD6F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u="sng" dirty="0"/>
              <a:t>Please</a:t>
            </a:r>
            <a:r>
              <a:rPr lang="en-US" dirty="0"/>
              <a:t> ask questions along the way</a:t>
            </a:r>
          </a:p>
          <a:p>
            <a:endParaRPr lang="en-US" dirty="0"/>
          </a:p>
          <a:p>
            <a:r>
              <a:rPr lang="en-US" dirty="0"/>
              <a:t>Outline:</a:t>
            </a:r>
          </a:p>
          <a:p>
            <a:pPr lvl="1"/>
            <a:r>
              <a:rPr lang="en-US" dirty="0"/>
              <a:t>NIH/NIA/DBSR overview</a:t>
            </a:r>
          </a:p>
          <a:p>
            <a:pPr lvl="1"/>
            <a:r>
              <a:rPr lang="en-US" dirty="0"/>
              <a:t>NIA training/career opportunities</a:t>
            </a:r>
          </a:p>
          <a:p>
            <a:pPr lvl="1"/>
            <a:r>
              <a:rPr lang="en-US" dirty="0">
                <a:cs typeface="Calibri" panose="020F0502020204030204"/>
              </a:rPr>
              <a:t>General application tips</a:t>
            </a:r>
          </a:p>
          <a:p>
            <a:pPr lvl="1"/>
            <a:r>
              <a:rPr lang="en-US" dirty="0">
                <a:ea typeface="Calibri"/>
                <a:cs typeface="Calibri" panose="020F0502020204030204"/>
              </a:rPr>
              <a:t>Q&amp;A throughout</a:t>
            </a:r>
          </a:p>
          <a:p>
            <a:pPr lvl="1"/>
            <a:endParaRPr lang="en-US" dirty="0">
              <a:cs typeface="Calibri" panose="020F0502020204030204"/>
            </a:endParaRPr>
          </a:p>
          <a:p>
            <a:pPr lvl="1"/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  <p:pic>
        <p:nvPicPr>
          <p:cNvPr id="6" name="Picture 5" descr="Senior man at swimming pool">
            <a:extLst>
              <a:ext uri="{FF2B5EF4-FFF2-40B4-BE49-F238E27FC236}">
                <a16:creationId xmlns:a16="http://schemas.microsoft.com/office/drawing/2014/main" id="{DC52213F-E3E3-EFB7-27F3-BB1A24CF0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333" y="681037"/>
            <a:ext cx="4588467" cy="30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27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52462-C804-8FB6-A92C-D439EC960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DCAE8-8AF4-7AE8-2C94-5A5622594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successful application examples if available (e.g., NIA </a:t>
            </a:r>
            <a:r>
              <a:rPr lang="en-US" dirty="0">
                <a:hlinkClick r:id="rId2"/>
              </a:rPr>
              <a:t>K99/R00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various</a:t>
            </a:r>
            <a:r>
              <a:rPr lang="en-US" dirty="0"/>
              <a:t> at NIAID)</a:t>
            </a:r>
          </a:p>
          <a:p>
            <a:r>
              <a:rPr lang="en-US" dirty="0"/>
              <a:t>Read NOFO carefully</a:t>
            </a:r>
          </a:p>
          <a:p>
            <a:r>
              <a:rPr lang="en-US" dirty="0"/>
              <a:t>Talk with PO before submission</a:t>
            </a:r>
          </a:p>
          <a:p>
            <a:r>
              <a:rPr lang="en-US" dirty="0"/>
              <a:t>From application submission to Notice of Award minimum of 9 months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A green check mark with white border&#10;&#10;Description automatically generated">
            <a:extLst>
              <a:ext uri="{FF2B5EF4-FFF2-40B4-BE49-F238E27FC236}">
                <a16:creationId xmlns:a16="http://schemas.microsoft.com/office/drawing/2014/main" id="{65E23EA8-979B-4F81-CA8A-02FE8F0FD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170160" y="296386"/>
            <a:ext cx="1183640" cy="118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61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A0CF-28BD-7C0F-662D-D7C9B3CD6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Application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13EC7-8C0F-A68F-EA34-DA941521C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Grantsmanship matters—be clear and coherent, use visual cues to guide the reviewer through your application—find </a:t>
            </a:r>
            <a:r>
              <a:rPr lang="en-US" dirty="0">
                <a:hlinkClick r:id="rId2"/>
              </a:rPr>
              <a:t>examples</a:t>
            </a:r>
            <a:r>
              <a:rPr lang="en-US" dirty="0"/>
              <a:t> online</a:t>
            </a:r>
          </a:p>
          <a:p>
            <a:r>
              <a:rPr lang="en-US" dirty="0"/>
              <a:t>Be honest about the weaknesses of your work—acknowledging them shows your sophistication (and reviewers will find them anyways); propose strategies to address</a:t>
            </a:r>
          </a:p>
          <a:p>
            <a:r>
              <a:rPr lang="en-US" dirty="0"/>
              <a:t>Secondary data analyses are funded, including for R01s</a:t>
            </a:r>
          </a:p>
          <a:p>
            <a:r>
              <a:rPr lang="en-US" dirty="0"/>
              <a:t>R01s have higher standard in terms of expectations of preliminary data, but provide it if you have it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green check mark with white border&#10;&#10;Description automatically generated">
            <a:extLst>
              <a:ext uri="{FF2B5EF4-FFF2-40B4-BE49-F238E27FC236}">
                <a16:creationId xmlns:a16="http://schemas.microsoft.com/office/drawing/2014/main" id="{AF49D7CE-751A-58C2-025C-828070495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170160" y="296386"/>
            <a:ext cx="1183640" cy="1183640"/>
          </a:xfrm>
          <a:prstGeom prst="rect">
            <a:avLst/>
          </a:prstGeom>
        </p:spPr>
      </p:pic>
      <p:pic>
        <p:nvPicPr>
          <p:cNvPr id="6" name="Picture 5" descr="A green check mark with white border&#10;&#10;Description automatically generated">
            <a:extLst>
              <a:ext uri="{FF2B5EF4-FFF2-40B4-BE49-F238E27FC236}">
                <a16:creationId xmlns:a16="http://schemas.microsoft.com/office/drawing/2014/main" id="{EB250FB3-EE7E-AAAC-770F-52524560E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989060" y="294005"/>
            <a:ext cx="1183640" cy="118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28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A0CF-28BD-7C0F-662D-D7C9B3CD6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More Application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13EC7-8C0F-A68F-EA34-DA941521C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Provide power analyses (if applicable) across activity codes</a:t>
            </a:r>
          </a:p>
          <a:p>
            <a:r>
              <a:rPr lang="en-US" dirty="0"/>
              <a:t>Don’t neglect conceptual model</a:t>
            </a:r>
          </a:p>
          <a:p>
            <a:r>
              <a:rPr lang="en-US" dirty="0"/>
              <a:t>Write the most rigorous, innovative, and high-impact application you can</a:t>
            </a:r>
          </a:p>
          <a:p>
            <a:r>
              <a:rPr lang="en-US" dirty="0"/>
              <a:t>If you say someone outside your institution will do something, get a letter of support confirming this</a:t>
            </a:r>
          </a:p>
          <a:p>
            <a:r>
              <a:rPr lang="en-US" dirty="0"/>
              <a:t>General guiding questions:</a:t>
            </a:r>
          </a:p>
          <a:p>
            <a:pPr lvl="1"/>
            <a:r>
              <a:rPr lang="en-US" dirty="0"/>
              <a:t>“Does this application address an important scientific question/problem?” (Significance)</a:t>
            </a:r>
          </a:p>
          <a:p>
            <a:pPr lvl="1"/>
            <a:r>
              <a:rPr lang="en-US" dirty="0"/>
              <a:t>“Will the data, methods, measures used yield a rigorous answer to this question?” (Approach)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C3208-EE3C-11CD-66A9-6C0C06A0F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248" y="230188"/>
            <a:ext cx="1188823" cy="1182727"/>
          </a:xfrm>
          <a:prstGeom prst="rect">
            <a:avLst/>
          </a:prstGeom>
        </p:spPr>
      </p:pic>
      <p:pic>
        <p:nvPicPr>
          <p:cNvPr id="6" name="Picture 5" descr="A green check mark with white border&#10;&#10;Description automatically generated">
            <a:extLst>
              <a:ext uri="{FF2B5EF4-FFF2-40B4-BE49-F238E27FC236}">
                <a16:creationId xmlns:a16="http://schemas.microsoft.com/office/drawing/2014/main" id="{AC37CD79-107C-4181-8506-E594F34E4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227185" y="246380"/>
            <a:ext cx="1183640" cy="1183640"/>
          </a:xfrm>
          <a:prstGeom prst="rect">
            <a:avLst/>
          </a:prstGeom>
        </p:spPr>
      </p:pic>
      <p:pic>
        <p:nvPicPr>
          <p:cNvPr id="8" name="Picture 7" descr="A green check mark with white border&#10;&#10;Description automatically generated">
            <a:extLst>
              <a:ext uri="{FF2B5EF4-FFF2-40B4-BE49-F238E27FC236}">
                <a16:creationId xmlns:a16="http://schemas.microsoft.com/office/drawing/2014/main" id="{AB2A7E0C-661E-8E4E-6699-D7C5C205E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07960" y="232092"/>
            <a:ext cx="1183640" cy="118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26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219F6-EAFB-DF97-4C20-D1F86DE3A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280" y="1643537"/>
            <a:ext cx="3642360" cy="13255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n-lt"/>
                <a:ea typeface="Calibri Light"/>
                <a:cs typeface="Calibri Light"/>
              </a:rPr>
              <a:t>Question: </a:t>
            </a:r>
            <a:r>
              <a:rPr lang="en-US" sz="2800" dirty="0">
                <a:effectLst/>
                <a:latin typeface="+mn-lt"/>
                <a:ea typeface="Times New Roman" panose="02020603050405020304" pitchFamily="18" charset="0"/>
              </a:rPr>
              <a:t>What are the expected funding lines for the next few years? What are the pros and cons of applying for an R21 vs. an R01 if you are an early-career researcher who hasn't won a big grant before? 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09C6D-E268-3B16-93A0-D64A22A6E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040" y="4653280"/>
            <a:ext cx="3642360" cy="25803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ea typeface="Calibri"/>
                <a:cs typeface="Calibri"/>
              </a:rPr>
              <a:t>Based on appropriations</a:t>
            </a:r>
          </a:p>
          <a:p>
            <a:r>
              <a:rPr lang="en-US" sz="2000" dirty="0">
                <a:ea typeface="Calibri"/>
                <a:cs typeface="Calibri"/>
              </a:rPr>
              <a:t>Specific lines depend on NOFO, review location, activity code</a:t>
            </a:r>
          </a:p>
          <a:p>
            <a:r>
              <a:rPr lang="en-US" sz="2000" dirty="0">
                <a:ea typeface="Calibri"/>
                <a:cs typeface="Calibri"/>
              </a:rPr>
              <a:t>RFAs paid by set-aside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0205F4-E416-91E4-49EA-C7C9D5F5A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357" y="517207"/>
            <a:ext cx="6464717" cy="3090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F4A3D5-EA4B-0CA6-5017-A8CE32707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357" y="3730794"/>
            <a:ext cx="6960643" cy="294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28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3687C-70FE-A7A7-51D5-5BFFDE8A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41" y="2238896"/>
            <a:ext cx="3086725" cy="15932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>
                <a:hlinkClick r:id="rId3"/>
              </a:rPr>
              <a:t>NACA Approved Concepts</a:t>
            </a:r>
            <a:r>
              <a:rPr lang="en-US" sz="3600" dirty="0"/>
              <a:t> may develop into RFAs, etc. (NOFOs with set-aside funds and special review)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58102-4F7F-5116-BD5D-6396C8BAD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" y="213349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5400" i="0" dirty="0">
              <a:solidFill>
                <a:srgbClr val="204E34"/>
              </a:solidFill>
              <a:effectLst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C9DBF-5FCC-7AB8-1313-ED523F3D5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423" y="905385"/>
            <a:ext cx="5702593" cy="4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00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BA7E990-13A7-7B5F-1C7D-71B06DB4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14" y="393025"/>
            <a:ext cx="3200400" cy="44611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  <a:hlinkClick r:id="rId3"/>
              </a:rPr>
              <a:t>Selected Active NOFOs</a:t>
            </a:r>
            <a:br>
              <a:rPr lang="en-US" sz="5400" dirty="0">
                <a:solidFill>
                  <a:srgbClr val="FFFFFF"/>
                </a:solidFill>
                <a:hlinkClick r:id="rId3"/>
              </a:rPr>
            </a:b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31CA2-76FE-1275-7DF0-74ADCEC8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49342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rgbClr val="0563C1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NOT-AG-24-004: Notice of Special Interest (NOSI): U.S. Health in the International Perspective (nih.gov)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Standard dates through May 08, 2027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Contact Dr. Kriti Jain</a:t>
            </a:r>
          </a:p>
          <a:p>
            <a:endParaRPr lang="en-US" dirty="0">
              <a:solidFill>
                <a:srgbClr val="0563C1"/>
              </a:solidFill>
              <a:latin typeface="Calibri"/>
              <a:cs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rgbClr val="0563C1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RFA-AG-25-003</a:t>
            </a:r>
            <a:r>
              <a:rPr lang="en-US" dirty="0">
                <a:latin typeface="Calibri"/>
                <a:cs typeface="Calibri"/>
              </a:rPr>
              <a:t>: Research Collaboration Network in Structural Racism Measurement and Modeling (U24 Clinical Trial Optional) 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Applications due October 17, 2024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Contact Dr. Frank Bandiera </a:t>
            </a: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4" name="Picture 3" descr="Treasure">
            <a:extLst>
              <a:ext uri="{FF2B5EF4-FFF2-40B4-BE49-F238E27FC236}">
                <a16:creationId xmlns:a16="http://schemas.microsoft.com/office/drawing/2014/main" id="{D4F687C9-0EEE-B788-8927-1EA9E6745C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54" y="3931582"/>
            <a:ext cx="2392005" cy="215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6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98EA9-9F12-8B16-ED20-0556FDA49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Diversity and re-entry supplements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7B781-84D4-26DF-E089-7EC58969A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u="sng" dirty="0">
                <a:solidFill>
                  <a:srgbClr val="3F57A6"/>
                </a:solidFill>
              </a:rPr>
              <a:t>Diversity </a:t>
            </a:r>
            <a:r>
              <a:rPr lang="en-US" u="sng" dirty="0">
                <a:solidFill>
                  <a:srgbClr val="0070C0"/>
                </a:solidFill>
              </a:rPr>
              <a:t>supplement program  </a:t>
            </a:r>
            <a:r>
              <a:rPr lang="en-US" dirty="0">
                <a:solidFill>
                  <a:srgbClr val="1B1B1B"/>
                </a:solidFill>
              </a:rPr>
              <a:t>s</a:t>
            </a:r>
            <a:r>
              <a:rPr lang="en-US" b="0" i="0" dirty="0">
                <a:solidFill>
                  <a:srgbClr val="1B1B1B"/>
                </a:solidFill>
                <a:effectLst/>
              </a:rPr>
              <a:t>upport the development of eligible* trainee-candidates who seek independent and productive careers in research on aging and enhance diversity in the biomedical workforce. </a:t>
            </a:r>
          </a:p>
          <a:p>
            <a:r>
              <a:rPr lang="en-US" b="0" i="0" u="sng" dirty="0">
                <a:solidFill>
                  <a:srgbClr val="3F57A6"/>
                </a:solidFill>
                <a:effectLst/>
                <a:hlinkClick r:id="rId3"/>
              </a:rPr>
              <a:t>Re-entry and Re-Integration Supplement program</a:t>
            </a:r>
            <a:r>
              <a:rPr lang="en-US" b="0" i="0" dirty="0">
                <a:solidFill>
                  <a:srgbClr val="1B1B1B"/>
                </a:solidFill>
                <a:effectLst/>
              </a:rPr>
              <a:t> supports eligible individuals in reentering an active research career after life events have placed their research careers on hold.</a:t>
            </a:r>
          </a:p>
          <a:p>
            <a:r>
              <a:rPr lang="en-US" dirty="0">
                <a:solidFill>
                  <a:srgbClr val="1B1B1B"/>
                </a:solidFill>
              </a:rPr>
              <a:t>Accepted on a rolling basis, decisions typically within 2-3 months of receipt</a:t>
            </a:r>
          </a:p>
          <a:p>
            <a:endParaRPr lang="en-US" dirty="0">
              <a:solidFill>
                <a:srgbClr val="1B1B1B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1B1B1B"/>
                </a:solidFill>
              </a:rPr>
              <a:t>*candidates from groups that are underrepresented in the biomedical, clinical, behavioral and social sciences, such as, individuals from underrepresented racial/ethnic groups, with a disability, and/or from disadvantaged backgrounds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541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ADB60-5B76-2224-1010-593D16996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hlinkClick r:id="rId2"/>
              </a:rPr>
              <a:t>Butler-Williams Scholars Program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D147D-4599-015A-69AD-2819F7B21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U.S. citizen, non-citizen national, or permanent resident with doctoral degree interested in health disparities and aging research</a:t>
            </a:r>
          </a:p>
          <a:p>
            <a:r>
              <a:rPr lang="en-US" dirty="0"/>
              <a:t>Application available spring ‘25 for Summer ’25—subscribe to </a:t>
            </a:r>
            <a:r>
              <a:rPr lang="en-US" dirty="0">
                <a:hlinkClick r:id="rId3"/>
              </a:rPr>
              <a:t>Inside NIA Blog </a:t>
            </a:r>
            <a:r>
              <a:rPr lang="en-US" dirty="0"/>
              <a:t>for announcement </a:t>
            </a:r>
          </a:p>
          <a:p>
            <a:r>
              <a:rPr lang="en-US" dirty="0"/>
              <a:t>Presentations/meetings with NIA grantees, NIA leadership, and Program Officials; mock review; networking opportunities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132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4E563EF8-3783-4046-8D5F-4F09432E9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4392" y="2440484"/>
            <a:ext cx="5171639" cy="2611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8EE5B-BE53-4E50-AE2E-61657887A936}"/>
              </a:ext>
            </a:extLst>
          </p:cNvPr>
          <p:cNvSpPr txBox="1"/>
          <p:nvPr/>
        </p:nvSpPr>
        <p:spPr>
          <a:xfrm>
            <a:off x="8502649" y="3358608"/>
            <a:ext cx="3045883" cy="2831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C834B0-0F8E-7F59-E62A-168221E38A3D}"/>
              </a:ext>
            </a:extLst>
          </p:cNvPr>
          <p:cNvSpPr txBox="1"/>
          <p:nvPr/>
        </p:nvSpPr>
        <p:spPr>
          <a:xfrm>
            <a:off x="1174391" y="1436656"/>
            <a:ext cx="10234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Subscribe to </a:t>
            </a:r>
            <a:r>
              <a:rPr lang="en-US" sz="3200" dirty="0">
                <a:hlinkClick r:id="rId4"/>
              </a:rPr>
              <a:t>NIH Guide</a:t>
            </a:r>
            <a:r>
              <a:rPr lang="en-US" sz="3200" dirty="0"/>
              <a:t>, Inside NIA Blog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98C2A46-959B-80BC-27CF-672D3DF21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1" y="87082"/>
            <a:ext cx="10515600" cy="1325563"/>
          </a:xfrm>
        </p:spPr>
        <p:txBody>
          <a:bodyPr/>
          <a:lstStyle/>
          <a:p>
            <a:r>
              <a:rPr lang="en-US" dirty="0"/>
              <a:t>STAY IN THE KNOW</a:t>
            </a:r>
          </a:p>
        </p:txBody>
      </p:sp>
    </p:spTree>
    <p:extLst>
      <p:ext uri="{BB962C8B-B14F-4D97-AF65-F5344CB8AC3E}">
        <p14:creationId xmlns:p14="http://schemas.microsoft.com/office/powerpoint/2010/main" val="2166126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07C04-C714-E79D-76F9-1FEA97D5B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A48A-D1A2-F1C4-A8DE-B3E1CC60B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Email: </a:t>
            </a:r>
            <a:r>
              <a:rPr lang="en-US" dirty="0">
                <a:hlinkClick r:id="rId2"/>
              </a:rPr>
              <a:t>amelia.karraker@nih.gov</a:t>
            </a:r>
            <a:r>
              <a:rPr lang="en-US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275D1A-DA82-70ED-9D73-C2BBB8D1F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1" y="2756889"/>
            <a:ext cx="12192000" cy="389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458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22BA3-D07E-41A7-B70A-C1FDDAE0E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NIH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DDC94-7551-4AD1-9DFF-E081E7C64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IC =  NIH Institute or Center (e.g., National Institute on Aging, Fogarty International Center): different ICs may have different policies/procedures</a:t>
            </a:r>
          </a:p>
          <a:p>
            <a:endParaRPr lang="en-US" dirty="0"/>
          </a:p>
          <a:p>
            <a:r>
              <a:rPr lang="en-US" dirty="0"/>
              <a:t>Mechanism = grant (most common), cooperative agreement, contract</a:t>
            </a:r>
          </a:p>
          <a:p>
            <a:endParaRPr lang="en-US" dirty="0"/>
          </a:p>
          <a:p>
            <a:r>
              <a:rPr lang="en-US" dirty="0"/>
              <a:t>Activity Code = F31, F32, T32, K01, K99/R00, R01, R21 </a:t>
            </a:r>
          </a:p>
          <a:p>
            <a:endParaRPr lang="en-US" dirty="0"/>
          </a:p>
          <a:p>
            <a:r>
              <a:rPr lang="en-US" dirty="0"/>
              <a:t>NOFO = Notice of Funding Opportunity Announcement (PA, NOT, PAR, PAS, RFA)</a:t>
            </a:r>
          </a:p>
        </p:txBody>
      </p:sp>
    </p:spTree>
    <p:extLst>
      <p:ext uri="{BB962C8B-B14F-4D97-AF65-F5344CB8AC3E}">
        <p14:creationId xmlns:p14="http://schemas.microsoft.com/office/powerpoint/2010/main" val="324280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6ED92-BA15-4171-A509-72F49EBFA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 dirty="0">
                <a:hlinkClick r:id="rId2"/>
              </a:rPr>
              <a:t>Notices of Funding Opportunity</a:t>
            </a:r>
            <a:r>
              <a:rPr lang="en-US" sz="3700" dirty="0"/>
              <a:t> (NOFO)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601EA-9C98-4416-AABC-3033FB064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000" dirty="0"/>
              <a:t>Notices of Funding Opportunity (NOFO) and Notices of Special Interest (NOSI) are the primary </a:t>
            </a:r>
            <a:r>
              <a:rPr lang="en-US" sz="2000" b="1" dirty="0"/>
              <a:t>ways that NIH institutes solicit new research</a:t>
            </a:r>
            <a:r>
              <a:rPr lang="en-US" sz="2000" dirty="0"/>
              <a:t>.</a:t>
            </a:r>
            <a:endParaRPr lang="en-US" sz="2000" dirty="0">
              <a:cs typeface="Calibri"/>
            </a:endParaRPr>
          </a:p>
          <a:p>
            <a:r>
              <a:rPr lang="en-US" sz="2000" dirty="0"/>
              <a:t>NOFOs/NOSIs explain the </a:t>
            </a:r>
            <a:r>
              <a:rPr lang="en-US" sz="2000" b="1" dirty="0"/>
              <a:t>research priority area </a:t>
            </a:r>
            <a:r>
              <a:rPr lang="en-US" sz="2000" dirty="0"/>
              <a:t>and </a:t>
            </a:r>
            <a:r>
              <a:rPr lang="en-US" sz="2000" b="1" dirty="0"/>
              <a:t>provide guidance </a:t>
            </a:r>
            <a:r>
              <a:rPr lang="en-US" sz="2000" dirty="0"/>
              <a:t>on application requirements. </a:t>
            </a:r>
          </a:p>
          <a:p>
            <a:r>
              <a:rPr lang="en-US" sz="2000" dirty="0"/>
              <a:t>The </a:t>
            </a:r>
            <a:r>
              <a:rPr lang="en-US" sz="2000" b="1" dirty="0"/>
              <a:t>details matter </a:t>
            </a:r>
            <a:r>
              <a:rPr lang="en-US" sz="2000" dirty="0"/>
              <a:t>– what you can ask for (budget, time, activity), what reviewers will consider when assessing the science, and how the NIH will make awards.</a:t>
            </a:r>
          </a:p>
          <a:p>
            <a:r>
              <a:rPr lang="en-US" sz="2000" dirty="0"/>
              <a:t>Most science is funded out of “parent announcements” on investigator-identified topics (e.g., </a:t>
            </a:r>
            <a:r>
              <a:rPr lang="en-US" sz="2000" dirty="0">
                <a:hlinkClick r:id="rId3"/>
              </a:rPr>
              <a:t>PA-20-185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pic>
        <p:nvPicPr>
          <p:cNvPr id="5" name="Picture 4" descr="Piggy bank on white background">
            <a:extLst>
              <a:ext uri="{FF2B5EF4-FFF2-40B4-BE49-F238E27FC236}">
                <a16:creationId xmlns:a16="http://schemas.microsoft.com/office/drawing/2014/main" id="{C7EC5770-3403-CE47-47A1-AEF0716CF8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 r="4" b="39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7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6D9C2-E09D-49F7-9521-012C28DDF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365125"/>
            <a:ext cx="10754360" cy="1325563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effectLst/>
                <a:ea typeface="Times New Roman" panose="02020603050405020304" pitchFamily="18" charset="0"/>
              </a:rPr>
              <a:t>Question: When to submit a proposal via the regular R01 PAR vs. a NOSI (e.g., pros/cons or strategic considerations)?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1D61F-32F6-444E-BB88-8DB875D72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20" y="2082800"/>
            <a:ext cx="10515600" cy="4511040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+mj-lt"/>
              </a:rPr>
              <a:t>Read NOFO carefully for info about participating ICs, eligibility, due dates, budgets, project periods, review criteria, etc.; many list Scientific Contact (PO) who you can email about details</a:t>
            </a:r>
            <a:endParaRPr lang="en-US" sz="2400" dirty="0"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PA—used for “parent” announcements (i.e. R01 on investigator-initiated topic; </a:t>
            </a:r>
            <a:r>
              <a:rPr lang="en-US" dirty="0">
                <a:latin typeface="+mj-lt"/>
                <a:hlinkClick r:id="rId2"/>
              </a:rPr>
              <a:t>PA-20-185</a:t>
            </a:r>
            <a:r>
              <a:rPr lang="en-US" dirty="0">
                <a:latin typeface="+mj-lt"/>
              </a:rPr>
              <a:t>)</a:t>
            </a:r>
          </a:p>
          <a:p>
            <a:pPr lvl="1"/>
            <a:r>
              <a:rPr lang="en-US" dirty="0">
                <a:latin typeface="+mj-lt"/>
              </a:rPr>
              <a:t>PAR—special review panel, may be special responsiveness and review criteria (</a:t>
            </a:r>
            <a:r>
              <a:rPr lang="en-US" dirty="0">
                <a:latin typeface="+mj-lt"/>
                <a:hlinkClick r:id="rId3"/>
              </a:rPr>
              <a:t>PAR-19-070</a:t>
            </a:r>
            <a:r>
              <a:rPr lang="en-US" dirty="0">
                <a:latin typeface="+mj-lt"/>
              </a:rPr>
              <a:t>) (“R is for review”)</a:t>
            </a:r>
          </a:p>
          <a:p>
            <a:pPr lvl="1"/>
            <a:r>
              <a:rPr lang="en-US" dirty="0">
                <a:latin typeface="+mj-lt"/>
              </a:rPr>
              <a:t>PAS—set-aside funds ($$$!) (</a:t>
            </a:r>
            <a:r>
              <a:rPr lang="en-US" dirty="0">
                <a:latin typeface="+mj-lt"/>
                <a:hlinkClick r:id="rId4"/>
              </a:rPr>
              <a:t>PAS-19-391</a:t>
            </a:r>
            <a:r>
              <a:rPr lang="en-US" dirty="0">
                <a:latin typeface="+mj-lt"/>
              </a:rPr>
              <a:t>) (“PAS=PA$$$$”)</a:t>
            </a:r>
          </a:p>
          <a:p>
            <a:pPr lvl="1"/>
            <a:r>
              <a:rPr lang="en-US" dirty="0">
                <a:latin typeface="+mj-lt"/>
              </a:rPr>
              <a:t>RFA—set-aside funds, special review/responsiveness (</a:t>
            </a:r>
            <a:r>
              <a:rPr lang="en-US" dirty="0">
                <a:latin typeface="+mj-lt"/>
                <a:hlinkClick r:id="rId5"/>
              </a:rPr>
              <a:t>RFA-AG-18-011</a:t>
            </a:r>
            <a:r>
              <a:rPr lang="en-US" dirty="0">
                <a:latin typeface="+mj-lt"/>
              </a:rPr>
              <a:t>)—typically only 1 receipt date</a:t>
            </a:r>
          </a:p>
          <a:p>
            <a:pPr lvl="1"/>
            <a:r>
              <a:rPr lang="en-US" dirty="0">
                <a:latin typeface="+mj-lt"/>
              </a:rPr>
              <a:t>NOSI=Notice of Special Interest—replacing PA in many cases “FYI” to research community (</a:t>
            </a:r>
            <a:r>
              <a:rPr lang="en-US" dirty="0">
                <a:latin typeface="+mj-lt"/>
                <a:hlinkClick r:id="rId6"/>
              </a:rPr>
              <a:t>NOT-AG-20-038</a:t>
            </a:r>
            <a:r>
              <a:rPr lang="en-US" dirty="0">
                <a:latin typeface="+mj-lt"/>
              </a:rPr>
              <a:t>)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2725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A9C80-BB6E-4917-AE05-AC8144E2C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42" r="38066"/>
          <a:stretch/>
        </p:blipFill>
        <p:spPr>
          <a:xfrm>
            <a:off x="0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CC901-4C1C-4332-B1B7-B13FA0E23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6728" y="186891"/>
            <a:ext cx="6123991" cy="1559301"/>
          </a:xfrm>
        </p:spPr>
        <p:txBody>
          <a:bodyPr>
            <a:normAutofit/>
          </a:bodyPr>
          <a:lstStyle/>
          <a:p>
            <a:r>
              <a:rPr lang="en-US" sz="4800" dirty="0"/>
              <a:t>About the NIH and NIA</a:t>
            </a:r>
            <a:endParaRPr lang="en-US" sz="4800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79EA5-5C93-47CE-AAF0-E0508FC2C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691683"/>
            <a:ext cx="5569516" cy="3686631"/>
          </a:xfrm>
        </p:spPr>
        <p:txBody>
          <a:bodyPr anchor="ctr">
            <a:noAutofit/>
          </a:bodyPr>
          <a:lstStyle/>
          <a:p>
            <a:r>
              <a:rPr lang="en-US" dirty="0">
                <a:cs typeface="Calibri"/>
              </a:rPr>
              <a:t>The National Institutes of Health (NIH) is largest public biomedical funder in the world. </a:t>
            </a:r>
          </a:p>
          <a:p>
            <a:r>
              <a:rPr lang="en-US" dirty="0"/>
              <a:t>The</a:t>
            </a:r>
            <a:r>
              <a:rPr lang="en-US" b="1" dirty="0"/>
              <a:t> National Institute on Aging</a:t>
            </a:r>
            <a:r>
              <a:rPr lang="en-US" dirty="0"/>
              <a:t> is one of the 27 institutes and centers of the National Institutes of Health - understand the </a:t>
            </a:r>
            <a:r>
              <a:rPr lang="en-US" b="1" dirty="0"/>
              <a:t>nature of aging </a:t>
            </a:r>
            <a:r>
              <a:rPr lang="en-US" dirty="0"/>
              <a:t>and </a:t>
            </a:r>
            <a:r>
              <a:rPr lang="en-US" b="1" dirty="0"/>
              <a:t>extend the healthy, active years of life</a:t>
            </a:r>
            <a:endParaRPr lang="en-US" dirty="0"/>
          </a:p>
          <a:p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9076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A9C80-BB6E-4917-AE05-AC8144E2C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42" r="38066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CC901-4C1C-4332-B1B7-B13FA0E23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6729" y="186891"/>
            <a:ext cx="3575824" cy="2005489"/>
          </a:xfrm>
        </p:spPr>
        <p:txBody>
          <a:bodyPr>
            <a:normAutofit/>
          </a:bodyPr>
          <a:lstStyle/>
          <a:p>
            <a:r>
              <a:rPr lang="en-US" sz="3400" dirty="0"/>
              <a:t>About the Division of Behavioral and Social Research (BSR)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79EA5-5C93-47CE-AAF0-E0508FC2C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80" y="2437683"/>
            <a:ext cx="5617140" cy="3940631"/>
          </a:xfrm>
        </p:spPr>
        <p:txBody>
          <a:bodyPr anchor="ctr">
            <a:noAutofit/>
          </a:bodyPr>
          <a:lstStyle/>
          <a:p>
            <a:endParaRPr lang="en-US" sz="1400" b="1" dirty="0">
              <a:cs typeface="Calibri"/>
            </a:endParaRPr>
          </a:p>
          <a:p>
            <a:r>
              <a:rPr lang="en-US" sz="1400" dirty="0">
                <a:cs typeface="Calibri"/>
              </a:rPr>
              <a:t>The Division of Behavioral and Social Research (DBSR) is an extramural division of NIA focusing on social, behavioral, and economic </a:t>
            </a:r>
            <a:r>
              <a:rPr lang="en-US" sz="1400" b="1" dirty="0">
                <a:cs typeface="Calibri"/>
              </a:rPr>
              <a:t>research, </a:t>
            </a:r>
            <a:r>
              <a:rPr lang="en-US" sz="1400" dirty="0">
                <a:cs typeface="Calibri"/>
              </a:rPr>
              <a:t>research</a:t>
            </a:r>
            <a:r>
              <a:rPr lang="en-US" sz="1400" b="1" dirty="0">
                <a:cs typeface="Calibri"/>
              </a:rPr>
              <a:t> infrastructure</a:t>
            </a:r>
            <a:r>
              <a:rPr lang="en-US" sz="1400" dirty="0">
                <a:cs typeface="Calibri"/>
              </a:rPr>
              <a:t> and research </a:t>
            </a:r>
            <a:r>
              <a:rPr lang="en-US" sz="1400" b="1" dirty="0">
                <a:cs typeface="Calibri"/>
              </a:rPr>
              <a:t>training</a:t>
            </a:r>
            <a:r>
              <a:rPr lang="en-US" sz="1400" dirty="0">
                <a:cs typeface="Calibri"/>
              </a:rPr>
              <a:t> on the processes of aging at the individual and societal level </a:t>
            </a:r>
          </a:p>
          <a:p>
            <a:r>
              <a:rPr lang="en-US" sz="1400" b="1" dirty="0">
                <a:cs typeface="Calibri"/>
              </a:rPr>
              <a:t>Cross-disciplinary</a:t>
            </a:r>
            <a:r>
              <a:rPr lang="en-US" sz="1400" dirty="0">
                <a:cs typeface="Calibri"/>
              </a:rPr>
              <a:t> research at </a:t>
            </a:r>
            <a:r>
              <a:rPr lang="en-US" sz="1400" b="1" dirty="0">
                <a:cs typeface="Calibri"/>
              </a:rPr>
              <a:t>multiple levels </a:t>
            </a:r>
            <a:r>
              <a:rPr lang="en-US" sz="1400" dirty="0">
                <a:cs typeface="Calibri"/>
              </a:rPr>
              <a:t>from genetics to </a:t>
            </a:r>
            <a:r>
              <a:rPr lang="en-US" sz="1400" b="1" dirty="0">
                <a:cs typeface="Calibri"/>
              </a:rPr>
              <a:t>cross-national comparative research</a:t>
            </a:r>
            <a:r>
              <a:rPr lang="en-US" sz="1400" dirty="0">
                <a:cs typeface="Calibri"/>
              </a:rPr>
              <a:t>, and at stages from basic through translational</a:t>
            </a:r>
            <a:endParaRPr lang="en-US"/>
          </a:p>
          <a:p>
            <a:r>
              <a:rPr lang="en-US" sz="1400" b="1" dirty="0">
                <a:cs typeface="Calibri"/>
              </a:rPr>
              <a:t>Alzheimer’s disease </a:t>
            </a:r>
            <a:r>
              <a:rPr lang="en-US" sz="1400" dirty="0">
                <a:cs typeface="Calibri"/>
              </a:rPr>
              <a:t>and Alzheimer’s disease-related dementias (AD/ADRD) research in addition to </a:t>
            </a:r>
            <a:r>
              <a:rPr lang="en-US" sz="1400" b="1" dirty="0">
                <a:cs typeface="Calibri"/>
              </a:rPr>
              <a:t>life course health and aging </a:t>
            </a:r>
            <a:r>
              <a:rPr lang="en-US" sz="1400" dirty="0">
                <a:cs typeface="Calibri"/>
              </a:rPr>
              <a:t>research</a:t>
            </a:r>
            <a:endParaRPr lang="en-US"/>
          </a:p>
          <a:p>
            <a:r>
              <a:rPr lang="en-US" sz="1400" dirty="0">
                <a:cs typeface="Calibri"/>
              </a:rPr>
              <a:t>Science managed across two research branches:</a:t>
            </a:r>
            <a:endParaRPr lang="en-US"/>
          </a:p>
          <a:p>
            <a:pPr lvl="1"/>
            <a:r>
              <a:rPr lang="en-US" sz="1400" dirty="0">
                <a:cs typeface="Calibri"/>
                <a:hlinkClick r:id="rId4"/>
              </a:rPr>
              <a:t>Population and Social Processes</a:t>
            </a:r>
            <a:r>
              <a:rPr lang="en-US" sz="1400" dirty="0">
                <a:cs typeface="Calibri"/>
              </a:rPr>
              <a:t>: Demographic, social, economic, institutional, geographic, and other factors at the population level including </a:t>
            </a:r>
            <a:r>
              <a:rPr lang="en-US" sz="1400" b="1" dirty="0">
                <a:cs typeface="Calibri"/>
              </a:rPr>
              <a:t>nationally representative longitudinal studies</a:t>
            </a:r>
            <a:endParaRPr lang="en-US" sz="1400" dirty="0">
              <a:cs typeface="Calibri"/>
            </a:endParaRPr>
          </a:p>
          <a:p>
            <a:pPr lvl="1"/>
            <a:r>
              <a:rPr lang="en-US" sz="1400" dirty="0">
                <a:cs typeface="Calibri"/>
                <a:hlinkClick r:id="rId5"/>
              </a:rPr>
              <a:t>Individual and Behavioral Processes</a:t>
            </a:r>
            <a:r>
              <a:rPr lang="en-US" sz="1400" dirty="0">
                <a:cs typeface="Calibri"/>
              </a:rPr>
              <a:t>: Psychological, behavioral, and interpersonal processes at the individual and dyadic level; interventions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E4B8A9-727E-06B2-B5E2-1FAE8FFAE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6502" y="87630"/>
            <a:ext cx="2005489" cy="200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1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13EB-0F84-3EFA-7B30-739DB6CD9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NIA and Alzheimer’s Disease and Alzheimer’s Disease Related Dementias (AD/ADRD)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B09AF-CDC9-940C-C5E5-0DED2B694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463" y="5346451"/>
            <a:ext cx="4946151" cy="1325563"/>
          </a:xfrm>
        </p:spPr>
        <p:txBody>
          <a:bodyPr>
            <a:normAutofit/>
          </a:bodyPr>
          <a:lstStyle/>
          <a:p>
            <a:r>
              <a:rPr lang="en-US" dirty="0"/>
              <a:t>NIA is the lead federal agency for AD/ADRD</a:t>
            </a:r>
          </a:p>
          <a:p>
            <a:endParaRPr lang="en-US" dirty="0"/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2A1B5481-BC2C-DA49-A086-3E3AD36C0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094" y="2137171"/>
            <a:ext cx="5396645" cy="296683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519B66-8AD0-AA14-205C-802312735871}"/>
              </a:ext>
            </a:extLst>
          </p:cNvPr>
          <p:cNvSpPr txBox="1">
            <a:spLocks/>
          </p:cNvSpPr>
          <p:nvPr/>
        </p:nvSpPr>
        <p:spPr>
          <a:xfrm>
            <a:off x="6407649" y="5456872"/>
            <a:ext cx="4946151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AD/ADRD unfolds across the life course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C0EE5E-EF86-BB27-6819-6838C68D3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117" y="1753994"/>
            <a:ext cx="3503995" cy="3350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507629-98DC-E3E7-84C3-017B29C53C93}"/>
              </a:ext>
            </a:extLst>
          </p:cNvPr>
          <p:cNvSpPr txBox="1"/>
          <p:nvPr/>
        </p:nvSpPr>
        <p:spPr>
          <a:xfrm rot="16200000">
            <a:off x="8695982" y="1615027"/>
            <a:ext cx="60977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Adapted from ADRD Summit 2022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3050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B4A2D-35A7-EE12-BB8B-F32DD0D2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/>
              </a:rPr>
              <a:t>Question: What are the NIA’s priorities?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What does NIA see as the future of aging research funding? 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C99E6-F8AB-5BAC-B91D-541850305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NIA Strategic Directions</a:t>
            </a:r>
            <a:r>
              <a:rPr lang="en-US" dirty="0"/>
              <a:t> (selected below)</a:t>
            </a:r>
          </a:p>
          <a:p>
            <a:pPr lvl="1"/>
            <a:r>
              <a:rPr lang="en-US" dirty="0">
                <a:hlinkClick r:id="rId3"/>
              </a:rPr>
              <a:t>Goal B: Better understand the effects of personal, interpersonal, and societal factors on aging, including the mechanisms through which these factors exert their effects</a:t>
            </a:r>
          </a:p>
          <a:p>
            <a:pPr lvl="1"/>
            <a:r>
              <a:rPr lang="en-US" dirty="0">
                <a:hlinkClick r:id="rId3"/>
              </a:rPr>
              <a:t>Goal F: Understand health disparities related to aging and develop strategies to improve the health status of older adults in diverse populations</a:t>
            </a:r>
          </a:p>
          <a:p>
            <a:pPr lvl="1"/>
            <a:r>
              <a:rPr lang="en-US" dirty="0">
                <a:hlinkClick r:id="rId3"/>
              </a:rPr>
              <a:t>Input sought </a:t>
            </a:r>
            <a:r>
              <a:rPr lang="en-US" dirty="0"/>
              <a:t>on NIA 2026-2030 Strategic Directions</a:t>
            </a:r>
          </a:p>
          <a:p>
            <a:r>
              <a:rPr lang="en-US" dirty="0">
                <a:hlinkClick r:id="rId4"/>
              </a:rPr>
              <a:t>AD+ADRD Milestones</a:t>
            </a:r>
            <a:endParaRPr lang="en-US" dirty="0"/>
          </a:p>
          <a:p>
            <a:r>
              <a:rPr lang="en-US" dirty="0">
                <a:hlinkClick r:id="rId5"/>
              </a:rPr>
              <a:t>BSR 2019 NACA Review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706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e46f0e9-fe00-406f-ac91-4fe5157d77a6">5RPSQPDK7JAW-67439362-1513</_dlc_DocId>
    <_dlc_DocIdUrl xmlns="8e46f0e9-fe00-406f-ac91-4fe5157d77a6">
      <Url>https://nih.sharepoint.com/sites/NIA-BSRFED/_layouts/15/DocIdRedir.aspx?ID=5RPSQPDK7JAW-67439362-1513</Url>
      <Description>5RPSQPDK7JAW-67439362-1513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1441010F74024B8EDDC1AD2F4D04A3" ma:contentTypeVersion="12" ma:contentTypeDescription="Create a new document." ma:contentTypeScope="" ma:versionID="bfbb67fd782e6d6e6ba7b0e988d4c5e0">
  <xsd:schema xmlns:xsd="http://www.w3.org/2001/XMLSchema" xmlns:xs="http://www.w3.org/2001/XMLSchema" xmlns:p="http://schemas.microsoft.com/office/2006/metadata/properties" xmlns:ns2="8e46f0e9-fe00-406f-ac91-4fe5157d77a6" xmlns:ns3="613d8e19-be8f-4977-bb1f-7d725dc12da0" targetNamespace="http://schemas.microsoft.com/office/2006/metadata/properties" ma:root="true" ma:fieldsID="29dd05226338c5fb300c6fc2cbece688" ns2:_="" ns3:_="">
    <xsd:import namespace="8e46f0e9-fe00-406f-ac91-4fe5157d77a6"/>
    <xsd:import namespace="613d8e19-be8f-4977-bb1f-7d725dc12da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46f0e9-fe00-406f-ac91-4fe5157d77a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3d8e19-be8f-4977-bb1f-7d725dc12d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18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0EBBA7-3D2F-4B08-B1CE-317096593D0C}">
  <ds:schemaRefs>
    <ds:schemaRef ds:uri="613d8e19-be8f-4977-bb1f-7d725dc12da0"/>
    <ds:schemaRef ds:uri="http://purl.org/dc/dcmitype/"/>
    <ds:schemaRef ds:uri="http://purl.org/dc/elements/1.1/"/>
    <ds:schemaRef ds:uri="8e46f0e9-fe00-406f-ac91-4fe5157d77a6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9C9CACA-AFC5-40A4-A6DA-BB546E7FCE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767B08-C95A-4E33-AC2B-2D1A5D4C9EA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310E917-F558-43EE-B1BF-9C985FFA5C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46f0e9-fe00-406f-ac91-4fe5157d77a6"/>
    <ds:schemaRef ds:uri="613d8e19-be8f-4977-bb1f-7d725dc12d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4b77578-9773-42d5-8507-251ca2dc2b06}" enabled="0" method="" siteId="{14b77578-9773-42d5-8507-251ca2dc2b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1933</Words>
  <Application>Microsoft Office PowerPoint</Application>
  <PresentationFormat>Widescreen</PresentationFormat>
  <Paragraphs>167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Source Sans Pro Web</vt:lpstr>
      <vt:lpstr>Times New Roman</vt:lpstr>
      <vt:lpstr>Office Theme</vt:lpstr>
      <vt:lpstr>Diving into Aging Research (Funding, Careers, Etc.)</vt:lpstr>
      <vt:lpstr>Today’s Talk</vt:lpstr>
      <vt:lpstr>NIH Terminology</vt:lpstr>
      <vt:lpstr>Notices of Funding Opportunity (NOFO)</vt:lpstr>
      <vt:lpstr>Question: When to submit a proposal via the regular R01 PAR vs. a NOSI (e.g., pros/cons or strategic considerations)?</vt:lpstr>
      <vt:lpstr>About the NIH and NIA</vt:lpstr>
      <vt:lpstr>About the Division of Behavioral and Social Research (BSR)</vt:lpstr>
      <vt:lpstr>NIA and Alzheimer’s Disease and Alzheimer’s Disease Related Dementias (AD/ADRD)</vt:lpstr>
      <vt:lpstr>Question: What are the NIA’s priorities? What does NIA see as the future of aging research funding? </vt:lpstr>
      <vt:lpstr>Selected AD+ADRD Milestones Tied to NIA Priorities </vt:lpstr>
      <vt:lpstr>2019 National Advisory Council on Aging Review of Division of Behavioral and Social Research</vt:lpstr>
      <vt:lpstr>PowerPoint Presentation</vt:lpstr>
      <vt:lpstr>Question: Please expound upon the R25/K01 REDI program. </vt:lpstr>
      <vt:lpstr>Question: Is there a particular sequence one needs to consider the following grant mechanisms: NIA K01 and NIA R03 and why or why not? (Assuming you cannot have K01 and R03 under review at the same time).</vt:lpstr>
      <vt:lpstr>Lots of resources on training and career opportunities on the web</vt:lpstr>
      <vt:lpstr>NIH/NIA funds secondary data analysis projects…and supports data sources for this purpose  </vt:lpstr>
      <vt:lpstr>When to Talk to a Program Official/Project Officer (PO)</vt:lpstr>
      <vt:lpstr>Specific Aims Page: Basis of Conversations with POs and Applications</vt:lpstr>
      <vt:lpstr>Question: In addition to online resources and other factors, how would you advise a first time R01 participant to approach a successful grant submission -- in terms of spending time on specific sticking points or things that might set it apart?</vt:lpstr>
      <vt:lpstr>Application Tips</vt:lpstr>
      <vt:lpstr>More Application Tips</vt:lpstr>
      <vt:lpstr>Even More Application Tips</vt:lpstr>
      <vt:lpstr>Question: What are the expected funding lines for the next few years? What are the pros and cons of applying for an R21 vs. an R01 if you are an early-career researcher who hasn't won a big grant before? </vt:lpstr>
      <vt:lpstr>NACA Approved Concepts may develop into RFAs, etc. (NOFOs with set-aside funds and special review)</vt:lpstr>
      <vt:lpstr>Selected Active NOFOs </vt:lpstr>
      <vt:lpstr>Diversity and re-entry supplements </vt:lpstr>
      <vt:lpstr>Butler-Williams Scholars Program</vt:lpstr>
      <vt:lpstr>STAY IN THE KNOW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Diving into Aging Research (Funding, Careers</dc:title>
  <dc:creator>Karraker, Amelia (NIH/NIA/ERP) [E]</dc:creator>
  <cp:lastModifiedBy>Karraker, Amelia (NIH/NIA/ERP) [E]</cp:lastModifiedBy>
  <cp:revision>94</cp:revision>
  <dcterms:created xsi:type="dcterms:W3CDTF">2023-10-25T10:52:59Z</dcterms:created>
  <dcterms:modified xsi:type="dcterms:W3CDTF">2024-09-16T17:01:42Z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0x010100CE1441010F74024B8EDDC1AD2F4D04A3</vt:lpwstr>
  </property>
  <property fmtid="{D5CDD505-2E9C-101B-9397-08002B2CF9AE}" pid="3" name="_dlc_DocIdItemGuid">
    <vt:lpwstr>0219ca54-3ccd-4a4d-aeb0-59295024e4a5</vt:lpwstr>
  </property>
</Properties>
</file>